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mp4" ContentType="video/mp4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494" autoAdjust="0"/>
  </p:normalViewPr>
  <p:slideViewPr>
    <p:cSldViewPr snapToGrid="0">
      <p:cViewPr varScale="1">
        <p:scale>
          <a:sx n="60" d="100"/>
          <a:sy n="60" d="100"/>
        </p:scale>
        <p:origin x="-2094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86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6B185-0CAB-4C79-A58D-CAC1AFE7E23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91067-8F45-4F5D-A106-5533723C7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880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91067-8F45-4F5D-A106-5533723C7FE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4336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350" y="-11290"/>
            <a:ext cx="6878487" cy="9166580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947" y="3206046"/>
            <a:ext cx="4370039" cy="2195069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947" y="5401113"/>
            <a:ext cx="4370039" cy="1462532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97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4760786" cy="4538133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960533"/>
            <a:ext cx="4760786" cy="2094616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817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12800"/>
            <a:ext cx="4554137" cy="4030133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5806" y="4842933"/>
            <a:ext cx="4064853" cy="508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5960533"/>
            <a:ext cx="4760786" cy="2094616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62034" y="1053838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3848742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12222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575984"/>
            <a:ext cx="4760786" cy="3460613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036597"/>
            <a:ext cx="4760786" cy="2018552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5403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12800"/>
            <a:ext cx="4554137" cy="4030133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350933"/>
            <a:ext cx="4760787" cy="68566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036597"/>
            <a:ext cx="4760786" cy="2018552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62034" y="1053838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3848742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059554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86" y="812800"/>
            <a:ext cx="4756099" cy="4030133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350933"/>
            <a:ext cx="4760787" cy="68566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036597"/>
            <a:ext cx="4760786" cy="2018552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4324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1192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984" y="812801"/>
            <a:ext cx="734109" cy="7001935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812801"/>
            <a:ext cx="3896270" cy="700193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114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7925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601158"/>
            <a:ext cx="4760786" cy="2435441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036597"/>
            <a:ext cx="4760786" cy="11472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8944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4760786" cy="17610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80785"/>
            <a:ext cx="2316082" cy="5174363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03" y="2880787"/>
            <a:ext cx="2316083" cy="517436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268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4760785" cy="176106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881311"/>
            <a:ext cx="2318004" cy="768349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649662"/>
            <a:ext cx="2318004" cy="440548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9980" y="2881311"/>
            <a:ext cx="2318004" cy="768349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9980" y="3649662"/>
            <a:ext cx="2318004" cy="440548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112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12800"/>
            <a:ext cx="4760786" cy="17610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563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510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998139"/>
            <a:ext cx="2092637" cy="1704621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456" y="686567"/>
            <a:ext cx="2539528" cy="736858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3702759"/>
            <a:ext cx="2092637" cy="3445932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879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400800"/>
            <a:ext cx="4760786" cy="755651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" y="812800"/>
            <a:ext cx="4760786" cy="5127624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7156451"/>
            <a:ext cx="4760786" cy="898699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1410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6350" y="-11290"/>
            <a:ext cx="6878488" cy="9166580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4760785" cy="17610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880787"/>
            <a:ext cx="4760786" cy="5174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3944" y="8055152"/>
            <a:ext cx="51309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F576F-0BE9-4CC2-9EC1-3F99235BFBB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055152"/>
            <a:ext cx="346723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3507" y="8055152"/>
            <a:ext cx="38447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3880A56A-27D8-4F96-9A7F-D7E680246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563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  <p:sldLayoutId id="2147484064" r:id="rId14"/>
    <p:sldLayoutId id="2147484065" r:id="rId15"/>
    <p:sldLayoutId id="2147484066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../media/media1.mp4"/><Relationship Id="rId6" Type="http://schemas.microsoft.com/office/2007/relationships/media" Target="../media/media1.mp4"/><Relationship Id="rId5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3.wdp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/>
          <p:cNvSpPr/>
          <p:nvPr/>
        </p:nvSpPr>
        <p:spPr>
          <a:xfrm>
            <a:off x="809278" y="3001273"/>
            <a:ext cx="4836695" cy="1141933"/>
          </a:xfrm>
          <a:prstGeom prst="roundRect">
            <a:avLst>
              <a:gd name="adj" fmla="val 49329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0108" y="1792150"/>
            <a:ext cx="4370039" cy="2195069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Трансформаторы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036" y="4226123"/>
            <a:ext cx="5034937" cy="266704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11 класса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МО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Плавский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«Молочно-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Дворская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Сиваев Павел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Шевцова Л.Н.</a:t>
            </a:r>
          </a:p>
        </p:txBody>
      </p:sp>
    </p:spTree>
    <p:extLst>
      <p:ext uri="{BB962C8B-B14F-4D97-AF65-F5344CB8AC3E}">
        <p14:creationId xmlns="" xmlns:p14="http://schemas.microsoft.com/office/powerpoint/2010/main" val="30603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/>
          <p:cNvSpPr/>
          <p:nvPr/>
        </p:nvSpPr>
        <p:spPr>
          <a:xfrm>
            <a:off x="168442" y="128835"/>
            <a:ext cx="5113421" cy="680390"/>
          </a:xfrm>
          <a:prstGeom prst="roundRect">
            <a:avLst>
              <a:gd name="adj" fmla="val 50000"/>
            </a:avLst>
          </a:prstGeom>
          <a:solidFill>
            <a:srgbClr val="0070C0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90924" y="190219"/>
            <a:ext cx="4599224" cy="21950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>
                <a:solidFill>
                  <a:schemeClr val="bg1"/>
                </a:solidFill>
              </a:rPr>
              <a:t>Что такое трансформатор?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52713" y1="81416" x2="43411" y2="46903"/>
                        <a14:foregroundMark x1="56589" y1="29204" x2="28682" y2="44248"/>
                        <a14:foregroundMark x1="37209" y1="22124" x2="11628" y2="50442"/>
                        <a14:foregroundMark x1="28682" y1="23009" x2="15504" y2="33628"/>
                        <a14:foregroundMark x1="26357" y1="25664" x2="11628" y2="50442"/>
                        <a14:foregroundMark x1="30233" y1="40708" x2="22481" y2="69027"/>
                        <a14:foregroundMark x1="23256" y1="40708" x2="31783" y2="70796"/>
                        <a14:foregroundMark x1="51163" y1="34513" x2="55814" y2="78761"/>
                        <a14:foregroundMark x1="58915" y1="30973" x2="63566" y2="70796"/>
                        <a14:foregroundMark x1="66667" y1="26549" x2="67442" y2="60177"/>
                        <a14:foregroundMark x1="14729" y1="60177" x2="20930" y2="76106"/>
                        <a14:foregroundMark x1="17829" y1="54867" x2="17054" y2="31858"/>
                        <a14:foregroundMark x1="14729" y1="36283" x2="13953" y2="27434"/>
                        <a14:foregroundMark x1="28682" y1="30973" x2="15504" y2="212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822" y="0"/>
            <a:ext cx="1070884" cy="93806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999445"/>
            <a:ext cx="55706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Трансформатор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устройство, которое преобразовывает напряжение переменного тока (повышает или понижает)</a:t>
            </a:r>
          </a:p>
        </p:txBody>
      </p:sp>
      <p:pic>
        <p:nvPicPr>
          <p:cNvPr id="8" name="videoplayback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252663" y="2186165"/>
            <a:ext cx="5137485" cy="445248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8678" y="6855872"/>
            <a:ext cx="50532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трансформатора основано на законе Фарадея (законе электромагнитной индукции): изменяющийся во времени магнитной поток через площадку, ограниченную контуром, создает электродвижущую силу. </a:t>
            </a:r>
          </a:p>
        </p:txBody>
      </p:sp>
    </p:spTree>
    <p:extLst>
      <p:ext uri="{BB962C8B-B14F-4D97-AF65-F5344CB8AC3E}">
        <p14:creationId xmlns="" xmlns:p14="http://schemas.microsoft.com/office/powerpoint/2010/main" val="76915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15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1013258" y="4007946"/>
            <a:ext cx="4438661" cy="3013443"/>
          </a:xfrm>
          <a:prstGeom prst="rect">
            <a:avLst/>
          </a:prstGeom>
          <a:blipFill dpi="0" rotWithShape="1">
            <a:blip r:embed="rId2" cstate="print">
              <a:alphaModFix amt="52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: вверх 31"/>
          <p:cNvSpPr/>
          <p:nvPr/>
        </p:nvSpPr>
        <p:spPr>
          <a:xfrm>
            <a:off x="4444588" y="3128922"/>
            <a:ext cx="846162" cy="578389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: вверх 30"/>
          <p:cNvSpPr/>
          <p:nvPr/>
        </p:nvSpPr>
        <p:spPr>
          <a:xfrm>
            <a:off x="1189150" y="3171634"/>
            <a:ext cx="846162" cy="536283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/>
          <p:cNvSpPr/>
          <p:nvPr/>
        </p:nvSpPr>
        <p:spPr>
          <a:xfrm>
            <a:off x="72189" y="24078"/>
            <a:ext cx="6665495" cy="2322094"/>
          </a:xfrm>
          <a:prstGeom prst="roundRect">
            <a:avLst>
              <a:gd name="adj" fmla="val 31421"/>
            </a:avLst>
          </a:prstGeom>
          <a:blipFill>
            <a:blip r:embed="rId4" cstate="print"/>
            <a:stretch>
              <a:fillRect/>
            </a:stretch>
          </a:blipFill>
          <a:ln w="63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/>
          <p:cNvSpPr/>
          <p:nvPr/>
        </p:nvSpPr>
        <p:spPr>
          <a:xfrm>
            <a:off x="914400" y="2458136"/>
            <a:ext cx="4817660" cy="613611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Трансформаторы</a:t>
            </a:r>
          </a:p>
        </p:txBody>
      </p:sp>
      <p:sp>
        <p:nvSpPr>
          <p:cNvPr id="11" name="Прямоугольник: скругленные углы 10"/>
          <p:cNvSpPr/>
          <p:nvPr/>
        </p:nvSpPr>
        <p:spPr>
          <a:xfrm>
            <a:off x="3387786" y="3336262"/>
            <a:ext cx="2995862" cy="433137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Силовой</a:t>
            </a:r>
          </a:p>
        </p:txBody>
      </p:sp>
      <p:sp>
        <p:nvSpPr>
          <p:cNvPr id="12" name="Прямоугольник: скругленные углы 11"/>
          <p:cNvSpPr/>
          <p:nvPr/>
        </p:nvSpPr>
        <p:spPr>
          <a:xfrm>
            <a:off x="72189" y="3779061"/>
            <a:ext cx="2995863" cy="433137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Автотрансформатор</a:t>
            </a:r>
          </a:p>
        </p:txBody>
      </p:sp>
      <p:sp>
        <p:nvSpPr>
          <p:cNvPr id="13" name="Прямоугольник: скругленные углы 12"/>
          <p:cNvSpPr/>
          <p:nvPr/>
        </p:nvSpPr>
        <p:spPr>
          <a:xfrm>
            <a:off x="3404936" y="4377883"/>
            <a:ext cx="2995862" cy="433137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Трансформатор тока</a:t>
            </a:r>
          </a:p>
        </p:txBody>
      </p:sp>
      <p:sp>
        <p:nvSpPr>
          <p:cNvPr id="14" name="Прямоугольник: скругленные углы 13"/>
          <p:cNvSpPr/>
          <p:nvPr/>
        </p:nvSpPr>
        <p:spPr>
          <a:xfrm>
            <a:off x="64378" y="4983522"/>
            <a:ext cx="2995862" cy="433137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</a:t>
            </a:r>
          </a:p>
        </p:txBody>
      </p:sp>
      <p:sp>
        <p:nvSpPr>
          <p:cNvPr id="15" name="Прямоугольник: скругленные углы 14"/>
          <p:cNvSpPr/>
          <p:nvPr/>
        </p:nvSpPr>
        <p:spPr>
          <a:xfrm>
            <a:off x="64378" y="6020869"/>
            <a:ext cx="2995862" cy="433137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Импульсный</a:t>
            </a:r>
          </a:p>
        </p:txBody>
      </p:sp>
      <p:sp>
        <p:nvSpPr>
          <p:cNvPr id="16" name="Прямоугольник: скругленные углы 15"/>
          <p:cNvSpPr/>
          <p:nvPr/>
        </p:nvSpPr>
        <p:spPr>
          <a:xfrm>
            <a:off x="3370636" y="6524878"/>
            <a:ext cx="3030162" cy="433137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Разделительный</a:t>
            </a:r>
          </a:p>
        </p:txBody>
      </p:sp>
      <p:sp>
        <p:nvSpPr>
          <p:cNvPr id="17" name="Прямоугольник: скругленные углы 16"/>
          <p:cNvSpPr/>
          <p:nvPr/>
        </p:nvSpPr>
        <p:spPr>
          <a:xfrm>
            <a:off x="72190" y="7097926"/>
            <a:ext cx="3004122" cy="433137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Согласующий</a:t>
            </a:r>
          </a:p>
        </p:txBody>
      </p:sp>
      <p:sp>
        <p:nvSpPr>
          <p:cNvPr id="18" name="Прямоугольник: скругленные углы 17"/>
          <p:cNvSpPr/>
          <p:nvPr/>
        </p:nvSpPr>
        <p:spPr>
          <a:xfrm>
            <a:off x="3404936" y="7566499"/>
            <a:ext cx="2995862" cy="433137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Пик-трансформатор</a:t>
            </a:r>
          </a:p>
        </p:txBody>
      </p:sp>
      <p:sp>
        <p:nvSpPr>
          <p:cNvPr id="19" name="Прямоугольник: скругленные углы 18"/>
          <p:cNvSpPr/>
          <p:nvPr/>
        </p:nvSpPr>
        <p:spPr>
          <a:xfrm>
            <a:off x="48125" y="8174983"/>
            <a:ext cx="3043989" cy="433137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Сдвоенный дроссель</a:t>
            </a:r>
          </a:p>
        </p:txBody>
      </p:sp>
      <p:sp>
        <p:nvSpPr>
          <p:cNvPr id="20" name="Прямоугольник: скругленные углы 19"/>
          <p:cNvSpPr/>
          <p:nvPr/>
        </p:nvSpPr>
        <p:spPr>
          <a:xfrm>
            <a:off x="3404936" y="5375086"/>
            <a:ext cx="2995862" cy="433137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Трансфлюксор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: скругленные углы 20"/>
          <p:cNvSpPr/>
          <p:nvPr/>
        </p:nvSpPr>
        <p:spPr>
          <a:xfrm>
            <a:off x="3397571" y="8534468"/>
            <a:ext cx="2995862" cy="433137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Вращающийся</a:t>
            </a:r>
          </a:p>
        </p:txBody>
      </p:sp>
    </p:spTree>
    <p:extLst>
      <p:ext uri="{BB962C8B-B14F-4D97-AF65-F5344CB8AC3E}">
        <p14:creationId xmlns="" xmlns:p14="http://schemas.microsoft.com/office/powerpoint/2010/main" val="123872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/>
          <p:cNvSpPr/>
          <p:nvPr/>
        </p:nvSpPr>
        <p:spPr>
          <a:xfrm>
            <a:off x="204716" y="348017"/>
            <a:ext cx="5090615" cy="689213"/>
          </a:xfrm>
          <a:prstGeom prst="roundRect">
            <a:avLst>
              <a:gd name="adj" fmla="val 50000"/>
            </a:avLst>
          </a:prstGeom>
          <a:solidFill>
            <a:srgbClr val="0070C0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Автотрансформатор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8846" y1="34211" x2="32692" y2="61404"/>
                        <a14:foregroundMark x1="21154" y1="55263" x2="21154" y2="75439"/>
                        <a14:foregroundMark x1="41346" y1="61404" x2="47115" y2="81579"/>
                        <a14:foregroundMark x1="57692" y1="64912" x2="51923" y2="79825"/>
                        <a14:foregroundMark x1="51923" y1="68421" x2="50962" y2="79825"/>
                        <a14:foregroundMark x1="37500" y1="85965" x2="17308" y2="74561"/>
                        <a14:foregroundMark x1="22115" y1="58772" x2="14423" y2="40351"/>
                        <a14:foregroundMark x1="14423" y1="64035" x2="10577" y2="57895"/>
                        <a14:foregroundMark x1="66346" y1="50877" x2="51923" y2="2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167"/>
            <a:ext cx="962805" cy="105538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1210080"/>
            <a:ext cx="54045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Автотрансформатор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трансформатора, в котором первичная и вторичная обмотки соединены напрямую, и имеют за счёт этого не только магнитную связь, но и электрическую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06369"/>
            <a:ext cx="2661313" cy="26613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6075" y1="45918" x2="36326" y2="50340"/>
                        <a14:foregroundMark x1="36326" y1="37755" x2="27975" y2="46259"/>
                        <a14:foregroundMark x1="36952" y1="44898" x2="30480" y2="54422"/>
                        <a14:foregroundMark x1="37161" y1="52381" x2="34238" y2="53401"/>
                        <a14:foregroundMark x1="21086" y1="43878" x2="19624" y2="53741"/>
                        <a14:foregroundMark x1="20251" y1="41156" x2="17745" y2="48299"/>
                        <a14:foregroundMark x1="38831" y1="29252" x2="48434" y2="36735"/>
                        <a14:foregroundMark x1="35908" y1="20408" x2="45094" y2="23129"/>
                        <a14:foregroundMark x1="49269" y1="55782" x2="62422" y2="64966"/>
                        <a14:foregroundMark x1="61169" y1="55782" x2="56785" y2="65986"/>
                        <a14:foregroundMark x1="65762" y1="64626" x2="53445" y2="58844"/>
                        <a14:foregroundMark x1="66806" y1="64966" x2="53653" y2="54422"/>
                        <a14:foregroundMark x1="64509" y1="70408" x2="56159" y2="63605"/>
                        <a14:foregroundMark x1="82255" y1="68027" x2="73486" y2="57483"/>
                        <a14:foregroundMark x1="83716" y1="63605" x2="73904" y2="58844"/>
                        <a14:foregroundMark x1="80167" y1="59524" x2="74113" y2="55782"/>
                        <a14:foregroundMark x1="54280" y1="80272" x2="41545" y2="80612"/>
                        <a14:foregroundMark x1="43841" y1="49320" x2="45094" y2="14966"/>
                        <a14:foregroundMark x1="50522" y1="60884" x2="44676" y2="10884"/>
                        <a14:foregroundMark x1="46973" y1="65986" x2="13361" y2="44218"/>
                        <a14:foregroundMark x1="81420" y1="91156" x2="69520" y2="79252"/>
                        <a14:foregroundMark x1="85595" y1="52381" x2="80376" y2="34694"/>
                        <a14:foregroundMark x1="86013" y1="40816" x2="79541" y2="34694"/>
                        <a14:backgroundMark x1="92902" y1="7483" x2="91649" y2="95918"/>
                        <a14:backgroundMark x1="7098" y1="11905" x2="11273" y2="952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78" y="2780974"/>
            <a:ext cx="4170534" cy="255978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231121" y="6242794"/>
            <a:ext cx="29046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электрической изоляции (гальванической развязки) между первичной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и вторичной цепью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524"/>
          <a:stretch/>
        </p:blipFill>
        <p:spPr>
          <a:xfrm>
            <a:off x="3952177" y="5669210"/>
            <a:ext cx="643722" cy="53069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2225" r="60218"/>
          <a:stretch/>
        </p:blipFill>
        <p:spPr>
          <a:xfrm>
            <a:off x="983915" y="5656769"/>
            <a:ext cx="640170" cy="55878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6274030"/>
            <a:ext cx="2681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высокий КПД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6674140"/>
            <a:ext cx="3429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меньший расход стали для сердечника, меди для обмоток, меньший вес и габариты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Меньшая стоимость</a:t>
            </a:r>
          </a:p>
        </p:txBody>
      </p:sp>
    </p:spTree>
    <p:extLst>
      <p:ext uri="{BB962C8B-B14F-4D97-AF65-F5344CB8AC3E}">
        <p14:creationId xmlns="" xmlns:p14="http://schemas.microsoft.com/office/powerpoint/2010/main" val="38888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16" y="2865238"/>
            <a:ext cx="4940246" cy="4320915"/>
          </a:xfrm>
          <a:prstGeom prst="rect">
            <a:avLst/>
          </a:prstGeom>
        </p:spPr>
      </p:pic>
      <p:sp>
        <p:nvSpPr>
          <p:cNvPr id="10" name="Прямоугольник: скругленные углы 9"/>
          <p:cNvSpPr/>
          <p:nvPr/>
        </p:nvSpPr>
        <p:spPr>
          <a:xfrm>
            <a:off x="3921660" y="6544709"/>
            <a:ext cx="2383606" cy="1753130"/>
          </a:xfrm>
          <a:prstGeom prst="roundRect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/>
          <p:cNvSpPr/>
          <p:nvPr/>
        </p:nvSpPr>
        <p:spPr>
          <a:xfrm>
            <a:off x="204716" y="348017"/>
            <a:ext cx="5090615" cy="689213"/>
          </a:xfrm>
          <a:prstGeom prst="roundRect">
            <a:avLst>
              <a:gd name="adj" fmla="val 50000"/>
            </a:avLst>
          </a:prstGeom>
          <a:solidFill>
            <a:srgbClr val="0070C0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Силовой трансформатор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8846" y1="34211" x2="32692" y2="61404"/>
                        <a14:foregroundMark x1="21154" y1="55263" x2="21154" y2="75439"/>
                        <a14:foregroundMark x1="41346" y1="61404" x2="47115" y2="81579"/>
                        <a14:foregroundMark x1="57692" y1="64912" x2="51923" y2="79825"/>
                        <a14:foregroundMark x1="51923" y1="68421" x2="50962" y2="79825"/>
                        <a14:foregroundMark x1="37500" y1="85965" x2="17308" y2="74561"/>
                        <a14:foregroundMark x1="22115" y1="58772" x2="14423" y2="40351"/>
                        <a14:foregroundMark x1="14423" y1="64035" x2="10577" y2="57895"/>
                        <a14:foregroundMark x1="66346" y1="50877" x2="51923" y2="280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167"/>
            <a:ext cx="962805" cy="105538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19322" y="1179678"/>
            <a:ext cx="540451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Силовой трансформатор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трансформатор, предназначенный для преобразования электрической энергии в электрических сетях и в установках, предназначенных для приёма и использования электрической энергии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77" y="7186153"/>
            <a:ext cx="3445422" cy="198139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969237" y="6605666"/>
            <a:ext cx="28319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для непосредственного преобразования напряжения в цепях переменного тока</a:t>
            </a:r>
          </a:p>
        </p:txBody>
      </p:sp>
    </p:spTree>
    <p:extLst>
      <p:ext uri="{BB962C8B-B14F-4D97-AF65-F5344CB8AC3E}">
        <p14:creationId xmlns="" xmlns:p14="http://schemas.microsoft.com/office/powerpoint/2010/main" val="141512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472</TotalTime>
  <Words>178</Words>
  <Application>Microsoft Office PowerPoint</Application>
  <PresentationFormat>Экран (4:3)</PresentationFormat>
  <Paragraphs>33</Paragraphs>
  <Slides>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Трансформаторы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Трансформаторы</dc:title>
  <dc:creator>Павел Сиваев</dc:creator>
  <cp:lastModifiedBy>RePack by Diakov</cp:lastModifiedBy>
  <cp:revision>38</cp:revision>
  <dcterms:created xsi:type="dcterms:W3CDTF">2016-11-24T09:44:05Z</dcterms:created>
  <dcterms:modified xsi:type="dcterms:W3CDTF">2016-11-29T17:45:17Z</dcterms:modified>
</cp:coreProperties>
</file>