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8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ady.ru/nomofobiya-ili-patologicheskaya-zavisimost-ot-mobilnogo-telefona-kak-lechit-bolezn-21-veka.html" TargetMode="External"/><Relationship Id="rId7" Type="http://schemas.openxmlformats.org/officeDocument/2006/relationships/hyperlink" Target="http://m.yoki.ru/social/psy/09-04-2013/402501-gadjet-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amma7.m-l-m.info/zashhita-ot-elektromagnitnogo-izlucheniya/vliyanie-elektromagnitnogo-izlucheniya-na-cheloveka/mobilnye-telefony/" TargetMode="External"/><Relationship Id="rId5" Type="http://schemas.openxmlformats.org/officeDocument/2006/relationships/hyperlink" Target="http://www.youtube.com/watch?v=h5xSSPrf-Aw" TargetMode="External"/><Relationship Id="rId4" Type="http://schemas.openxmlformats.org/officeDocument/2006/relationships/hyperlink" Target="http://hi-news.ru/phone/mozhet-li-zavisimost-ot-smartfona-ubit-cheloveka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28600" y="1219201"/>
            <a:ext cx="7239000" cy="1447799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Убивает ли мобильный телефон?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5000" y="3886200"/>
            <a:ext cx="297180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Автор проекта: 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Терёшина Арина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Учащаяся группы 25-26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ГПОАУ АМФЦПК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г. Белогорск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2016 г.  </a:t>
            </a:r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3200400"/>
            <a:ext cx="4343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47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32556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Номофобия, или патологическая зависимость от мобильного телефона – как лечить болезнь 21 века?</a:t>
            </a:r>
            <a:b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5486400" cy="53340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большинства людей настоящая катастрофа – забыть мобильник дома, выбегая с утра из дома. День, который прошел без телефона, считается потерянным зря, а уж сколько нервов потрачено, сколько нужных звонков пропущено, сколько информации от друзей прошло мимо                                   – и не сосчитать.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меньшую панику вызывает и  севшая вдруг батарея телефона. Остаться без связи – что может быть хуже? Телефон всегда под рукой – в дороге в кармане, во время сна под подушкой, на кухне во время обеда и даже в ванной и в туалете.  А оказаться  вне «зоны покрытия» — и    вовсе  катастрофа, которая грозит  нервным срывом.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181600" y="2286000"/>
            <a:ext cx="3505200" cy="335280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5" name="Содержимое 12" descr="1427596975_gavr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15000" y="2743200"/>
            <a:ext cx="32512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79216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 определить, есть ли зависимость от телефона </a:t>
            </a:r>
            <a:b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55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Телефон — это главное устройство в моей жизни. Я не представляю существования без него.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провожу со своим смартфоном много времени. Гораздо больше, чем уделяю другому занятию.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конфликтую с близкими, потому что много времени уделяю своему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гаджету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каждым днем я все больше времени провожу с телефоном в руках. При этом не важно, как его использую, возможны игры, общение или чтение.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Мой телефон способен поднять мне настроение, когда он рядом, мне спокойнее.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я не могу пользоваться смартфоном, я начинаю нервничать.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 постоянно хочется использовать мой смартфон, при каждом удобном случае я беру его в руки.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меня не получается сократить время использования. У меня постоянно появляется повод вновь взять в руки устройство.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врал окружающим людям о том, сколько времени я провел за своим телефоном.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часто откладываю важные дела, чтобы заняться чем-то не очень полезным на смартфоне.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47"/>
            <a:ext cx="9126141" cy="687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8600" y="274638"/>
            <a:ext cx="4419600" cy="563562"/>
          </a:xfrm>
        </p:spPr>
        <p:txBody>
          <a:bodyPr>
            <a:noAutofit/>
          </a:bodyPr>
          <a:lstStyle/>
          <a:p>
            <a:r>
              <a:rPr lang="ru-RU" sz="3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Селфи-зависимость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724400" cy="483076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23-летняя Сильвия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Рэйчел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из Польши пыталась сделать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селфи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 свой смартфон, свесившись с испанского моста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Puente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Triana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но не удержалась на нём и упала с пятиметровой высоты, после чего скончалась от удара головой о бетонную поверхность внизу.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2015-м году погибших в попытке сделать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селфи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оказалось больше, чем жертв нападений акул. </a:t>
            </a:r>
          </a:p>
          <a:p>
            <a:endParaRPr lang="ru-RU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304800"/>
            <a:ext cx="4038600" cy="2787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76800" y="3429000"/>
            <a:ext cx="3371850" cy="322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lum bright="11000"/>
          </a:blip>
          <a:srcRect/>
          <a:stretch>
            <a:fillRect/>
          </a:stretch>
        </p:blipFill>
        <p:spPr bwMode="auto">
          <a:xfrm>
            <a:off x="0" y="-13447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Возросло количество несчастных случаев, виноваты в которых исключительно смартфоны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419600" cy="47545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Статистика наглядно показывает, что шанс попасть в аварию, когда набираешь SMS-сообщение, в 23 раза выше, нежели когда ты полностью сосредоточен на дороге. Ежегодно в подобных автокатастрофах в одних только США гибнет приблизительно 3000 человек.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Чаще всего людей, уткнувшихся в свой смартфон, сбивает автомобиль в момент перехода ими дороги.</a:t>
            </a:r>
          </a:p>
          <a:p>
            <a:endParaRPr lang="ru-RU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209800"/>
            <a:ext cx="4038600" cy="303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47"/>
            <a:ext cx="9144000" cy="687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Телефон как источник инфекции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5181600" cy="4906963"/>
          </a:xfrm>
        </p:spPr>
        <p:txBody>
          <a:bodyPr>
            <a:normAutofit fontScale="62500" lnSpcReduction="20000"/>
          </a:bodyPr>
          <a:lstStyle/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Практически все обладатели смартфонов отвыкли посещать туалет без своего любимого гаджета. В наших туалетах, какими бы они не казались вам чистыми, обитают самые разные микробы. Со временем эти болезнетворные микроорганизмы откладываются на экранах и корпусах наших смартфонов, накапливаясь и размножаясь там с огромной скоростью. </a:t>
            </a:r>
          </a:p>
          <a:p>
            <a:pPr>
              <a:buNone/>
            </a:pP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Руки после туалета мы моем, но вряд ли вы моете свой смартфон после каждого такого похода. А ведь эти бактерии могут негативно отразиться на вашем здоровье впоследствии, когда вы разговариваете по телефону, а после этого тянетесь испачканной рукой за едой во время обеденного перерыва на работе.</a:t>
            </a:r>
          </a:p>
          <a:p>
            <a:endParaRPr lang="ru-RU" dirty="0"/>
          </a:p>
        </p:txBody>
      </p:sp>
      <p:pic>
        <p:nvPicPr>
          <p:cNvPr id="10" name="Рисунок 9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4876800"/>
            <a:ext cx="1981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010400" y="33528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1066800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47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победить зависимость от мобильного телефона, и когда необходимо обратиться к врачу?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5105400" cy="467836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Перестаньте носить с собой телефон по квартире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Категорически запрещено спать с телефоном под подушкой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Разговаривайте по телефону только в экстренных случаях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Нужно убедить себя оставлять телефон дома, когда идете за почтой, выносить мусор или гулять с собакой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Каждый день отключайте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телефон на время своего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отдыха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6670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274638"/>
            <a:ext cx="61722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http://medicalplanet.su/telemedicina/zavisim.html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MedicalPlanet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http://www.colady.ru/nomofobiya-ili-patologicheskaya-zavisimost-ot-mobilnogo-telefona-kak-lechit-bolezn-21-veka.html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http://hi-news.ru/phone/mozhet-li-zavisimost-ot-smartfona-ubit-cheloveka.html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http://www.youtube.com/watch?v=h5xSSPrf-Aw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http://gamma7.m-l-m.info/zashhita-ot-elektromagnitnogo-izlucheniya/vliyanie-elektromagnitnogo-izlucheniya-na-cheloveka/mobilnye-telefony/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http://m.yoki.ru/social/psy/09-04-2013/402501-gadjet-0/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147</TotalTime>
  <Words>642</Words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Убивает ли мобильный телефон?</vt:lpstr>
      <vt:lpstr>Номофобия, или патологическая зависимость от мобильного телефона – как лечить болезнь 21 века? </vt:lpstr>
      <vt:lpstr>Как определить, есть ли зависимость от телефона  </vt:lpstr>
      <vt:lpstr>Селфи-зависимость</vt:lpstr>
      <vt:lpstr>Возросло количество несчастных случаев, виноваты в которых исключительно смартфоны</vt:lpstr>
      <vt:lpstr>Телефон как источник инфекции</vt:lpstr>
      <vt:lpstr>Как победить зависимость от мобильного телефона, и когда необходимо обратиться к врачу? </vt:lpstr>
      <vt:lpstr>Используемые источники: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ILKasd</dc:creator>
  <cp:lastModifiedBy>ILKasd</cp:lastModifiedBy>
  <cp:revision>22</cp:revision>
  <dcterms:created xsi:type="dcterms:W3CDTF">2016-02-08T12:41:39Z</dcterms:created>
  <dcterms:modified xsi:type="dcterms:W3CDTF">2016-11-29T09:07:45Z</dcterms:modified>
</cp:coreProperties>
</file>