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4" r:id="rId2"/>
    <p:sldId id="256" r:id="rId3"/>
    <p:sldId id="264" r:id="rId4"/>
    <p:sldId id="265" r:id="rId5"/>
    <p:sldId id="271" r:id="rId6"/>
    <p:sldId id="268" r:id="rId7"/>
    <p:sldId id="273" r:id="rId8"/>
    <p:sldId id="267" r:id="rId9"/>
    <p:sldId id="272" r:id="rId10"/>
    <p:sldId id="275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D841"/>
    <a:srgbClr val="FFC000"/>
    <a:srgbClr val="FFC001"/>
    <a:srgbClr val="FFC301"/>
    <a:srgbClr val="F2D94C"/>
    <a:srgbClr val="FFEC52"/>
    <a:srgbClr val="FFC819"/>
    <a:srgbClr val="FF9900"/>
    <a:srgbClr val="FF3399"/>
    <a:srgbClr val="FF2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10" autoAdjust="0"/>
  </p:normalViewPr>
  <p:slideViewPr>
    <p:cSldViewPr snapToGrid="0" showGuides="1">
      <p:cViewPr>
        <p:scale>
          <a:sx n="81" d="100"/>
          <a:sy n="81" d="100"/>
        </p:scale>
        <p:origin x="-1050" y="-36"/>
      </p:cViewPr>
      <p:guideLst>
        <p:guide orient="horz" pos="2160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08AFD4-E240-4CCF-AA31-E6A2ABE91ECD}" type="doc">
      <dgm:prSet loTypeId="urn:microsoft.com/office/officeart/2005/8/layout/hierarchy6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1258AD-3149-4F1F-BF51-7761EB7F97F1}">
      <dgm:prSet phldrT="[Текст]" custT="1"/>
      <dgm:spPr>
        <a:solidFill>
          <a:srgbClr val="5B9BD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Поисковый</a:t>
          </a:r>
          <a:endParaRPr lang="ru-RU" sz="28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AB6D6-9F5B-473E-BB38-414242C066F5}" type="parTrans" cxnId="{219A9D10-3895-42EA-8360-97E7747085BB}">
      <dgm:prSet/>
      <dgm:spPr/>
      <dgm:t>
        <a:bodyPr/>
        <a:lstStyle/>
        <a:p>
          <a:endParaRPr lang="ru-RU"/>
        </a:p>
      </dgm:t>
    </dgm:pt>
    <dgm:pt modelId="{E848E341-D006-4BCE-B8E5-9F523FEF6161}" type="sibTrans" cxnId="{219A9D10-3895-42EA-8360-97E7747085BB}">
      <dgm:prSet/>
      <dgm:spPr/>
      <dgm:t>
        <a:bodyPr/>
        <a:lstStyle/>
        <a:p>
          <a:endParaRPr lang="ru-RU"/>
        </a:p>
      </dgm:t>
    </dgm:pt>
    <dgm:pt modelId="{3FB977E4-495A-4656-86AD-92AEC7641ABC}">
      <dgm:prSet phldrT="[Текст]" custT="1"/>
      <dgm:spPr>
        <a:solidFill>
          <a:srgbClr val="FFC30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Технологический</a:t>
          </a:r>
          <a:endParaRPr lang="ru-RU" sz="28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E5A20-B1AE-4FD4-A934-E2005E2C62AF}" type="parTrans" cxnId="{51A41EE9-3B28-4273-A415-8162562076A2}">
      <dgm:prSet/>
      <dgm:spPr/>
      <dgm:t>
        <a:bodyPr/>
        <a:lstStyle/>
        <a:p>
          <a:endParaRPr lang="ru-RU"/>
        </a:p>
      </dgm:t>
    </dgm:pt>
    <dgm:pt modelId="{C9130F70-A1D2-4A23-B333-C82D18A5EF46}" type="sibTrans" cxnId="{51A41EE9-3B28-4273-A415-8162562076A2}">
      <dgm:prSet/>
      <dgm:spPr/>
      <dgm:t>
        <a:bodyPr/>
        <a:lstStyle/>
        <a:p>
          <a:endParaRPr lang="ru-RU"/>
        </a:p>
      </dgm:t>
    </dgm:pt>
    <dgm:pt modelId="{0716A169-5926-428F-B313-9D5A63A96F08}">
      <dgm:prSet phldrT="[Текст]" custT="1"/>
      <dgm:spPr>
        <a:solidFill>
          <a:srgbClr val="FF252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Заключительный</a:t>
          </a:r>
          <a:endParaRPr lang="ru-RU" sz="28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5C4352-CF40-400D-8437-4FCBC57B2CCF}" type="parTrans" cxnId="{98234F97-A324-4174-BBEE-FB9F6F5356D3}">
      <dgm:prSet/>
      <dgm:spPr/>
      <dgm:t>
        <a:bodyPr/>
        <a:lstStyle/>
        <a:p>
          <a:endParaRPr lang="ru-RU"/>
        </a:p>
      </dgm:t>
    </dgm:pt>
    <dgm:pt modelId="{0CEA72BE-9F76-4E8E-94F3-5E754827D5E0}" type="sibTrans" cxnId="{98234F97-A324-4174-BBEE-FB9F6F5356D3}">
      <dgm:prSet/>
      <dgm:spPr/>
      <dgm:t>
        <a:bodyPr/>
        <a:lstStyle/>
        <a:p>
          <a:endParaRPr lang="ru-RU"/>
        </a:p>
      </dgm:t>
    </dgm:pt>
    <dgm:pt modelId="{7CB08687-F870-4128-BB3D-E36FD6AA4A50}" type="pres">
      <dgm:prSet presAssocID="{9F08AFD4-E240-4CCF-AA31-E6A2ABE91ECD}" presName="mainComposite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1FA462-9C0C-4598-865E-9FB3E630510B}" type="pres">
      <dgm:prSet presAssocID="{9F08AFD4-E240-4CCF-AA31-E6A2ABE91ECD}" presName="hierFlow" presStyleCnt="0"/>
      <dgm:spPr/>
      <dgm:t>
        <a:bodyPr/>
        <a:lstStyle/>
        <a:p>
          <a:endParaRPr lang="ru-RU"/>
        </a:p>
      </dgm:t>
    </dgm:pt>
    <dgm:pt modelId="{48A1F619-1F20-4802-9568-C787D5D24DCF}" type="pres">
      <dgm:prSet presAssocID="{9F08AFD4-E240-4CCF-AA31-E6A2ABE91ECD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8C454E1-5A48-41CE-B0DE-3F84E66EF80D}" type="pres">
      <dgm:prSet presAssocID="{C51258AD-3149-4F1F-BF51-7761EB7F97F1}" presName="Name14" presStyleCnt="0"/>
      <dgm:spPr/>
      <dgm:t>
        <a:bodyPr/>
        <a:lstStyle/>
        <a:p>
          <a:endParaRPr lang="ru-RU"/>
        </a:p>
      </dgm:t>
    </dgm:pt>
    <dgm:pt modelId="{DE6601DA-C379-4EF4-BF50-E4C37835029A}" type="pres">
      <dgm:prSet presAssocID="{C51258AD-3149-4F1F-BF51-7761EB7F97F1}" presName="level1Shape" presStyleLbl="node0" presStyleIdx="0" presStyleCnt="1" custScaleX="121934" custScaleY="591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81416D-0081-48C8-8417-9FD604A2E339}" type="pres">
      <dgm:prSet presAssocID="{C51258AD-3149-4F1F-BF51-7761EB7F97F1}" presName="hierChild2" presStyleCnt="0"/>
      <dgm:spPr/>
      <dgm:t>
        <a:bodyPr/>
        <a:lstStyle/>
        <a:p>
          <a:endParaRPr lang="ru-RU"/>
        </a:p>
      </dgm:t>
    </dgm:pt>
    <dgm:pt modelId="{1A7CF226-A74A-4B00-881B-0EDA529896DC}" type="pres">
      <dgm:prSet presAssocID="{A2BE5A20-B1AE-4FD4-A934-E2005E2C62AF}" presName="Name19" presStyleLbl="parChTrans1D2" presStyleIdx="0" presStyleCnt="1"/>
      <dgm:spPr/>
      <dgm:t>
        <a:bodyPr/>
        <a:lstStyle/>
        <a:p>
          <a:endParaRPr lang="ru-RU"/>
        </a:p>
      </dgm:t>
    </dgm:pt>
    <dgm:pt modelId="{29220CE1-57A7-4F46-8678-53AA5AD86432}" type="pres">
      <dgm:prSet presAssocID="{3FB977E4-495A-4656-86AD-92AEC7641ABC}" presName="Name21" presStyleCnt="0"/>
      <dgm:spPr/>
      <dgm:t>
        <a:bodyPr/>
        <a:lstStyle/>
        <a:p>
          <a:endParaRPr lang="ru-RU"/>
        </a:p>
      </dgm:t>
    </dgm:pt>
    <dgm:pt modelId="{015CDE9C-47F1-434A-902F-A020AB0D22E5}" type="pres">
      <dgm:prSet presAssocID="{3FB977E4-495A-4656-86AD-92AEC7641ABC}" presName="level2Shape" presStyleLbl="node2" presStyleIdx="0" presStyleCnt="1" custAng="0" custScaleX="121214" custScaleY="59640" custLinFactNeighborY="-11776"/>
      <dgm:spPr/>
      <dgm:t>
        <a:bodyPr/>
        <a:lstStyle/>
        <a:p>
          <a:endParaRPr lang="ru-RU"/>
        </a:p>
      </dgm:t>
    </dgm:pt>
    <dgm:pt modelId="{48628861-2C3D-448C-9584-A7AE273CC1CB}" type="pres">
      <dgm:prSet presAssocID="{3FB977E4-495A-4656-86AD-92AEC7641ABC}" presName="hierChild3" presStyleCnt="0"/>
      <dgm:spPr/>
      <dgm:t>
        <a:bodyPr/>
        <a:lstStyle/>
        <a:p>
          <a:endParaRPr lang="ru-RU"/>
        </a:p>
      </dgm:t>
    </dgm:pt>
    <dgm:pt modelId="{86E978D4-6472-4669-96A0-FF3E29520478}" type="pres">
      <dgm:prSet presAssocID="{D25C4352-CF40-400D-8437-4FCBC57B2CCF}" presName="Name19" presStyleLbl="parChTrans1D3" presStyleIdx="0" presStyleCnt="1"/>
      <dgm:spPr/>
      <dgm:t>
        <a:bodyPr/>
        <a:lstStyle/>
        <a:p>
          <a:endParaRPr lang="ru-RU"/>
        </a:p>
      </dgm:t>
    </dgm:pt>
    <dgm:pt modelId="{B3F70E3D-BB23-4656-8353-93E65F675731}" type="pres">
      <dgm:prSet presAssocID="{0716A169-5926-428F-B313-9D5A63A96F08}" presName="Name21" presStyleCnt="0"/>
      <dgm:spPr/>
      <dgm:t>
        <a:bodyPr/>
        <a:lstStyle/>
        <a:p>
          <a:endParaRPr lang="ru-RU"/>
        </a:p>
      </dgm:t>
    </dgm:pt>
    <dgm:pt modelId="{897A589F-D8BE-4BBC-AF89-8D64A0C9FFB6}" type="pres">
      <dgm:prSet presAssocID="{0716A169-5926-428F-B313-9D5A63A96F08}" presName="level2Shape" presStyleLbl="node3" presStyleIdx="0" presStyleCnt="1" custScaleX="118983" custScaleY="63282" custLinFactNeighborY="-23552"/>
      <dgm:spPr/>
      <dgm:t>
        <a:bodyPr/>
        <a:lstStyle/>
        <a:p>
          <a:endParaRPr lang="ru-RU"/>
        </a:p>
      </dgm:t>
    </dgm:pt>
    <dgm:pt modelId="{DEE2CF40-81F6-4A32-BE17-E4BD509BDB96}" type="pres">
      <dgm:prSet presAssocID="{0716A169-5926-428F-B313-9D5A63A96F08}" presName="hierChild3" presStyleCnt="0"/>
      <dgm:spPr/>
      <dgm:t>
        <a:bodyPr/>
        <a:lstStyle/>
        <a:p>
          <a:endParaRPr lang="ru-RU"/>
        </a:p>
      </dgm:t>
    </dgm:pt>
    <dgm:pt modelId="{0012CF8A-08E0-41DB-AC9F-BFAFD8971F8D}" type="pres">
      <dgm:prSet presAssocID="{9F08AFD4-E240-4CCF-AA31-E6A2ABE91ECD}" presName="bgShapesFlow" presStyleCnt="0"/>
      <dgm:spPr/>
      <dgm:t>
        <a:bodyPr/>
        <a:lstStyle/>
        <a:p>
          <a:endParaRPr lang="ru-RU"/>
        </a:p>
      </dgm:t>
    </dgm:pt>
  </dgm:ptLst>
  <dgm:cxnLst>
    <dgm:cxn modelId="{55DB9770-BC4B-4E63-A217-4212F980092B}" type="presOf" srcId="{A2BE5A20-B1AE-4FD4-A934-E2005E2C62AF}" destId="{1A7CF226-A74A-4B00-881B-0EDA529896DC}" srcOrd="0" destOrd="0" presId="urn:microsoft.com/office/officeart/2005/8/layout/hierarchy6"/>
    <dgm:cxn modelId="{51A41EE9-3B28-4273-A415-8162562076A2}" srcId="{C51258AD-3149-4F1F-BF51-7761EB7F97F1}" destId="{3FB977E4-495A-4656-86AD-92AEC7641ABC}" srcOrd="0" destOrd="0" parTransId="{A2BE5A20-B1AE-4FD4-A934-E2005E2C62AF}" sibTransId="{C9130F70-A1D2-4A23-B333-C82D18A5EF46}"/>
    <dgm:cxn modelId="{CA03AF1D-4415-48D1-92EB-60D254784B21}" type="presOf" srcId="{9F08AFD4-E240-4CCF-AA31-E6A2ABE91ECD}" destId="{7CB08687-F870-4128-BB3D-E36FD6AA4A50}" srcOrd="0" destOrd="0" presId="urn:microsoft.com/office/officeart/2005/8/layout/hierarchy6"/>
    <dgm:cxn modelId="{219A9D10-3895-42EA-8360-97E7747085BB}" srcId="{9F08AFD4-E240-4CCF-AA31-E6A2ABE91ECD}" destId="{C51258AD-3149-4F1F-BF51-7761EB7F97F1}" srcOrd="0" destOrd="0" parTransId="{95CAB6D6-9F5B-473E-BB38-414242C066F5}" sibTransId="{E848E341-D006-4BCE-B8E5-9F523FEF6161}"/>
    <dgm:cxn modelId="{1F0A43B5-06FD-4647-B106-2811B349940B}" type="presOf" srcId="{3FB977E4-495A-4656-86AD-92AEC7641ABC}" destId="{015CDE9C-47F1-434A-902F-A020AB0D22E5}" srcOrd="0" destOrd="0" presId="urn:microsoft.com/office/officeart/2005/8/layout/hierarchy6"/>
    <dgm:cxn modelId="{5E5C8E4E-DE1C-47CA-BD80-66C8FCB74351}" type="presOf" srcId="{C51258AD-3149-4F1F-BF51-7761EB7F97F1}" destId="{DE6601DA-C379-4EF4-BF50-E4C37835029A}" srcOrd="0" destOrd="0" presId="urn:microsoft.com/office/officeart/2005/8/layout/hierarchy6"/>
    <dgm:cxn modelId="{24DD70F4-1FC1-4B4C-BCF0-CA8E14E62FFC}" type="presOf" srcId="{D25C4352-CF40-400D-8437-4FCBC57B2CCF}" destId="{86E978D4-6472-4669-96A0-FF3E29520478}" srcOrd="0" destOrd="0" presId="urn:microsoft.com/office/officeart/2005/8/layout/hierarchy6"/>
    <dgm:cxn modelId="{98234F97-A324-4174-BBEE-FB9F6F5356D3}" srcId="{3FB977E4-495A-4656-86AD-92AEC7641ABC}" destId="{0716A169-5926-428F-B313-9D5A63A96F08}" srcOrd="0" destOrd="0" parTransId="{D25C4352-CF40-400D-8437-4FCBC57B2CCF}" sibTransId="{0CEA72BE-9F76-4E8E-94F3-5E754827D5E0}"/>
    <dgm:cxn modelId="{C99DB3DA-3AB6-47D7-99EF-1C8DDF5C6222}" type="presOf" srcId="{0716A169-5926-428F-B313-9D5A63A96F08}" destId="{897A589F-D8BE-4BBC-AF89-8D64A0C9FFB6}" srcOrd="0" destOrd="0" presId="urn:microsoft.com/office/officeart/2005/8/layout/hierarchy6"/>
    <dgm:cxn modelId="{2D64B832-E77F-4CD4-B222-67C3C197A1D0}" type="presParOf" srcId="{7CB08687-F870-4128-BB3D-E36FD6AA4A50}" destId="{C41FA462-9C0C-4598-865E-9FB3E630510B}" srcOrd="0" destOrd="0" presId="urn:microsoft.com/office/officeart/2005/8/layout/hierarchy6"/>
    <dgm:cxn modelId="{694ECF89-3761-4449-998E-6DF5BD254821}" type="presParOf" srcId="{C41FA462-9C0C-4598-865E-9FB3E630510B}" destId="{48A1F619-1F20-4802-9568-C787D5D24DCF}" srcOrd="0" destOrd="0" presId="urn:microsoft.com/office/officeart/2005/8/layout/hierarchy6"/>
    <dgm:cxn modelId="{F4CDD2DE-8F2E-4CFF-9E8F-EA380E380B5B}" type="presParOf" srcId="{48A1F619-1F20-4802-9568-C787D5D24DCF}" destId="{78C454E1-5A48-41CE-B0DE-3F84E66EF80D}" srcOrd="0" destOrd="0" presId="urn:microsoft.com/office/officeart/2005/8/layout/hierarchy6"/>
    <dgm:cxn modelId="{9A0255F4-150D-46B9-A4C8-53D7B1515E7A}" type="presParOf" srcId="{78C454E1-5A48-41CE-B0DE-3F84E66EF80D}" destId="{DE6601DA-C379-4EF4-BF50-E4C37835029A}" srcOrd="0" destOrd="0" presId="urn:microsoft.com/office/officeart/2005/8/layout/hierarchy6"/>
    <dgm:cxn modelId="{54D0F3A8-3DB7-41F9-B318-21F2A1344DC1}" type="presParOf" srcId="{78C454E1-5A48-41CE-B0DE-3F84E66EF80D}" destId="{D081416D-0081-48C8-8417-9FD604A2E339}" srcOrd="1" destOrd="0" presId="urn:microsoft.com/office/officeart/2005/8/layout/hierarchy6"/>
    <dgm:cxn modelId="{EA5EFC73-DC05-4C3A-8DC1-4AA102FA904E}" type="presParOf" srcId="{D081416D-0081-48C8-8417-9FD604A2E339}" destId="{1A7CF226-A74A-4B00-881B-0EDA529896DC}" srcOrd="0" destOrd="0" presId="urn:microsoft.com/office/officeart/2005/8/layout/hierarchy6"/>
    <dgm:cxn modelId="{A3DD8CE4-A5E7-4BE2-A9EA-16AE65C51338}" type="presParOf" srcId="{D081416D-0081-48C8-8417-9FD604A2E339}" destId="{29220CE1-57A7-4F46-8678-53AA5AD86432}" srcOrd="1" destOrd="0" presId="urn:microsoft.com/office/officeart/2005/8/layout/hierarchy6"/>
    <dgm:cxn modelId="{AD8FAFFD-CF93-43D2-AC84-1DA7DCD87F9A}" type="presParOf" srcId="{29220CE1-57A7-4F46-8678-53AA5AD86432}" destId="{015CDE9C-47F1-434A-902F-A020AB0D22E5}" srcOrd="0" destOrd="0" presId="urn:microsoft.com/office/officeart/2005/8/layout/hierarchy6"/>
    <dgm:cxn modelId="{2480B325-5088-4C87-876A-215D447F6354}" type="presParOf" srcId="{29220CE1-57A7-4F46-8678-53AA5AD86432}" destId="{48628861-2C3D-448C-9584-A7AE273CC1CB}" srcOrd="1" destOrd="0" presId="urn:microsoft.com/office/officeart/2005/8/layout/hierarchy6"/>
    <dgm:cxn modelId="{37EFAA29-002A-4D3B-94D6-63D087F84993}" type="presParOf" srcId="{48628861-2C3D-448C-9584-A7AE273CC1CB}" destId="{86E978D4-6472-4669-96A0-FF3E29520478}" srcOrd="0" destOrd="0" presId="urn:microsoft.com/office/officeart/2005/8/layout/hierarchy6"/>
    <dgm:cxn modelId="{E57364A9-795A-4C9E-A52F-1C01B44ECCC2}" type="presParOf" srcId="{48628861-2C3D-448C-9584-A7AE273CC1CB}" destId="{B3F70E3D-BB23-4656-8353-93E65F675731}" srcOrd="1" destOrd="0" presId="urn:microsoft.com/office/officeart/2005/8/layout/hierarchy6"/>
    <dgm:cxn modelId="{A16B04E4-C05B-4C0B-B304-2B9D8E8C2CB0}" type="presParOf" srcId="{B3F70E3D-BB23-4656-8353-93E65F675731}" destId="{897A589F-D8BE-4BBC-AF89-8D64A0C9FFB6}" srcOrd="0" destOrd="0" presId="urn:microsoft.com/office/officeart/2005/8/layout/hierarchy6"/>
    <dgm:cxn modelId="{F42EB34A-4C63-43AA-848A-E22F7B76E230}" type="presParOf" srcId="{B3F70E3D-BB23-4656-8353-93E65F675731}" destId="{DEE2CF40-81F6-4A32-BE17-E4BD509BDB96}" srcOrd="1" destOrd="0" presId="urn:microsoft.com/office/officeart/2005/8/layout/hierarchy6"/>
    <dgm:cxn modelId="{67DA071E-C73F-4E50-AC1A-DD95EF6640CD}" type="presParOf" srcId="{7CB08687-F870-4128-BB3D-E36FD6AA4A50}" destId="{0012CF8A-08E0-41DB-AC9F-BFAFD8971F8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08AFD4-E240-4CCF-AA31-E6A2ABE91ECD}" type="doc">
      <dgm:prSet loTypeId="urn:microsoft.com/office/officeart/2005/8/layout/hierarchy6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1258AD-3149-4F1F-BF51-7761EB7F97F1}">
      <dgm:prSet phldrT="[Текст]" custT="1"/>
      <dgm:spPr>
        <a:solidFill>
          <a:srgbClr val="5B9BD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Выбор темы проекта. Обоснование необходимости изготовления изделия</a:t>
          </a:r>
          <a:endParaRPr lang="ru-RU" sz="24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AB6D6-9F5B-473E-BB38-414242C066F5}" type="parTrans" cxnId="{219A9D10-3895-42EA-8360-97E7747085BB}">
      <dgm:prSet/>
      <dgm:spPr/>
      <dgm:t>
        <a:bodyPr/>
        <a:lstStyle/>
        <a:p>
          <a:endParaRPr lang="ru-RU"/>
        </a:p>
      </dgm:t>
    </dgm:pt>
    <dgm:pt modelId="{E848E341-D006-4BCE-B8E5-9F523FEF6161}" type="sibTrans" cxnId="{219A9D10-3895-42EA-8360-97E7747085BB}">
      <dgm:prSet/>
      <dgm:spPr/>
      <dgm:t>
        <a:bodyPr/>
        <a:lstStyle/>
        <a:p>
          <a:endParaRPr lang="ru-RU"/>
        </a:p>
      </dgm:t>
    </dgm:pt>
    <dgm:pt modelId="{3FB977E4-495A-4656-86AD-92AEC7641ABC}">
      <dgm:prSet phldrT="[Текст]" custT="1"/>
      <dgm:spPr>
        <a:solidFill>
          <a:srgbClr val="FFC30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Формулирование требований к проектируемому изделию</a:t>
          </a:r>
          <a:endParaRPr lang="ru-RU" sz="24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E5A20-B1AE-4FD4-A934-E2005E2C62AF}" type="parTrans" cxnId="{51A41EE9-3B28-4273-A415-8162562076A2}">
      <dgm:prSet/>
      <dgm:spPr/>
      <dgm:t>
        <a:bodyPr/>
        <a:lstStyle/>
        <a:p>
          <a:endParaRPr lang="ru-RU"/>
        </a:p>
      </dgm:t>
    </dgm:pt>
    <dgm:pt modelId="{C9130F70-A1D2-4A23-B333-C82D18A5EF46}" type="sibTrans" cxnId="{51A41EE9-3B28-4273-A415-8162562076A2}">
      <dgm:prSet/>
      <dgm:spPr/>
      <dgm:t>
        <a:bodyPr/>
        <a:lstStyle/>
        <a:p>
          <a:endParaRPr lang="ru-RU"/>
        </a:p>
      </dgm:t>
    </dgm:pt>
    <dgm:pt modelId="{0716A169-5926-428F-B313-9D5A63A96F08}">
      <dgm:prSet phldrT="[Текст]" custT="1"/>
      <dgm:spPr>
        <a:solidFill>
          <a:srgbClr val="FF252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Разработка нескольких вариантов изделия и выбор наилучшего</a:t>
          </a:r>
          <a:endParaRPr lang="ru-RU" sz="24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5C4352-CF40-400D-8437-4FCBC57B2CCF}" type="parTrans" cxnId="{98234F97-A324-4174-BBEE-FB9F6F5356D3}">
      <dgm:prSet/>
      <dgm:spPr/>
      <dgm:t>
        <a:bodyPr/>
        <a:lstStyle/>
        <a:p>
          <a:endParaRPr lang="ru-RU"/>
        </a:p>
      </dgm:t>
    </dgm:pt>
    <dgm:pt modelId="{0CEA72BE-9F76-4E8E-94F3-5E754827D5E0}" type="sibTrans" cxnId="{98234F97-A324-4174-BBEE-FB9F6F5356D3}">
      <dgm:prSet/>
      <dgm:spPr/>
      <dgm:t>
        <a:bodyPr/>
        <a:lstStyle/>
        <a:p>
          <a:endParaRPr lang="ru-RU"/>
        </a:p>
      </dgm:t>
    </dgm:pt>
    <dgm:pt modelId="{7CB08687-F870-4128-BB3D-E36FD6AA4A50}" type="pres">
      <dgm:prSet presAssocID="{9F08AFD4-E240-4CCF-AA31-E6A2ABE91ECD}" presName="mainComposite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1FA462-9C0C-4598-865E-9FB3E630510B}" type="pres">
      <dgm:prSet presAssocID="{9F08AFD4-E240-4CCF-AA31-E6A2ABE91ECD}" presName="hierFlow" presStyleCnt="0"/>
      <dgm:spPr/>
      <dgm:t>
        <a:bodyPr/>
        <a:lstStyle/>
        <a:p>
          <a:endParaRPr lang="ru-RU"/>
        </a:p>
      </dgm:t>
    </dgm:pt>
    <dgm:pt modelId="{48A1F619-1F20-4802-9568-C787D5D24DCF}" type="pres">
      <dgm:prSet presAssocID="{9F08AFD4-E240-4CCF-AA31-E6A2ABE91ECD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8C454E1-5A48-41CE-B0DE-3F84E66EF80D}" type="pres">
      <dgm:prSet presAssocID="{C51258AD-3149-4F1F-BF51-7761EB7F97F1}" presName="Name14" presStyleCnt="0"/>
      <dgm:spPr/>
      <dgm:t>
        <a:bodyPr/>
        <a:lstStyle/>
        <a:p>
          <a:endParaRPr lang="ru-RU"/>
        </a:p>
      </dgm:t>
    </dgm:pt>
    <dgm:pt modelId="{DE6601DA-C379-4EF4-BF50-E4C37835029A}" type="pres">
      <dgm:prSet presAssocID="{C51258AD-3149-4F1F-BF51-7761EB7F97F1}" presName="level1Shape" presStyleLbl="node0" presStyleIdx="0" presStyleCnt="1" custScaleX="184410" custScaleY="74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81416D-0081-48C8-8417-9FD604A2E339}" type="pres">
      <dgm:prSet presAssocID="{C51258AD-3149-4F1F-BF51-7761EB7F97F1}" presName="hierChild2" presStyleCnt="0"/>
      <dgm:spPr/>
      <dgm:t>
        <a:bodyPr/>
        <a:lstStyle/>
        <a:p>
          <a:endParaRPr lang="ru-RU"/>
        </a:p>
      </dgm:t>
    </dgm:pt>
    <dgm:pt modelId="{1A7CF226-A74A-4B00-881B-0EDA529896DC}" type="pres">
      <dgm:prSet presAssocID="{A2BE5A20-B1AE-4FD4-A934-E2005E2C62AF}" presName="Name19" presStyleLbl="parChTrans1D2" presStyleIdx="0" presStyleCnt="1"/>
      <dgm:spPr/>
      <dgm:t>
        <a:bodyPr/>
        <a:lstStyle/>
        <a:p>
          <a:endParaRPr lang="ru-RU"/>
        </a:p>
      </dgm:t>
    </dgm:pt>
    <dgm:pt modelId="{29220CE1-57A7-4F46-8678-53AA5AD86432}" type="pres">
      <dgm:prSet presAssocID="{3FB977E4-495A-4656-86AD-92AEC7641ABC}" presName="Name21" presStyleCnt="0"/>
      <dgm:spPr/>
      <dgm:t>
        <a:bodyPr/>
        <a:lstStyle/>
        <a:p>
          <a:endParaRPr lang="ru-RU"/>
        </a:p>
      </dgm:t>
    </dgm:pt>
    <dgm:pt modelId="{015CDE9C-47F1-434A-902F-A020AB0D22E5}" type="pres">
      <dgm:prSet presAssocID="{3FB977E4-495A-4656-86AD-92AEC7641ABC}" presName="level2Shape" presStyleLbl="node2" presStyleIdx="0" presStyleCnt="1" custAng="0" custScaleX="184410" custScaleY="59640" custLinFactNeighborY="-15095"/>
      <dgm:spPr/>
      <dgm:t>
        <a:bodyPr/>
        <a:lstStyle/>
        <a:p>
          <a:endParaRPr lang="ru-RU"/>
        </a:p>
      </dgm:t>
    </dgm:pt>
    <dgm:pt modelId="{48628861-2C3D-448C-9584-A7AE273CC1CB}" type="pres">
      <dgm:prSet presAssocID="{3FB977E4-495A-4656-86AD-92AEC7641ABC}" presName="hierChild3" presStyleCnt="0"/>
      <dgm:spPr/>
      <dgm:t>
        <a:bodyPr/>
        <a:lstStyle/>
        <a:p>
          <a:endParaRPr lang="ru-RU"/>
        </a:p>
      </dgm:t>
    </dgm:pt>
    <dgm:pt modelId="{86E978D4-6472-4669-96A0-FF3E29520478}" type="pres">
      <dgm:prSet presAssocID="{D25C4352-CF40-400D-8437-4FCBC57B2CCF}" presName="Name19" presStyleLbl="parChTrans1D3" presStyleIdx="0" presStyleCnt="1"/>
      <dgm:spPr/>
      <dgm:t>
        <a:bodyPr/>
        <a:lstStyle/>
        <a:p>
          <a:endParaRPr lang="ru-RU"/>
        </a:p>
      </dgm:t>
    </dgm:pt>
    <dgm:pt modelId="{B3F70E3D-BB23-4656-8353-93E65F675731}" type="pres">
      <dgm:prSet presAssocID="{0716A169-5926-428F-B313-9D5A63A96F08}" presName="Name21" presStyleCnt="0"/>
      <dgm:spPr/>
      <dgm:t>
        <a:bodyPr/>
        <a:lstStyle/>
        <a:p>
          <a:endParaRPr lang="ru-RU"/>
        </a:p>
      </dgm:t>
    </dgm:pt>
    <dgm:pt modelId="{897A589F-D8BE-4BBC-AF89-8D64A0C9FFB6}" type="pres">
      <dgm:prSet presAssocID="{0716A169-5926-428F-B313-9D5A63A96F08}" presName="level2Shape" presStyleLbl="node3" presStyleIdx="0" presStyleCnt="1" custScaleX="184410" custScaleY="78536" custLinFactNeighborY="-28615"/>
      <dgm:spPr/>
      <dgm:t>
        <a:bodyPr/>
        <a:lstStyle/>
        <a:p>
          <a:endParaRPr lang="ru-RU"/>
        </a:p>
      </dgm:t>
    </dgm:pt>
    <dgm:pt modelId="{DEE2CF40-81F6-4A32-BE17-E4BD509BDB96}" type="pres">
      <dgm:prSet presAssocID="{0716A169-5926-428F-B313-9D5A63A96F08}" presName="hierChild3" presStyleCnt="0"/>
      <dgm:spPr/>
      <dgm:t>
        <a:bodyPr/>
        <a:lstStyle/>
        <a:p>
          <a:endParaRPr lang="ru-RU"/>
        </a:p>
      </dgm:t>
    </dgm:pt>
    <dgm:pt modelId="{0012CF8A-08E0-41DB-AC9F-BFAFD8971F8D}" type="pres">
      <dgm:prSet presAssocID="{9F08AFD4-E240-4CCF-AA31-E6A2ABE91ECD}" presName="bgShapesFlow" presStyleCnt="0"/>
      <dgm:spPr/>
      <dgm:t>
        <a:bodyPr/>
        <a:lstStyle/>
        <a:p>
          <a:endParaRPr lang="ru-RU"/>
        </a:p>
      </dgm:t>
    </dgm:pt>
  </dgm:ptLst>
  <dgm:cxnLst>
    <dgm:cxn modelId="{219A9D10-3895-42EA-8360-97E7747085BB}" srcId="{9F08AFD4-E240-4CCF-AA31-E6A2ABE91ECD}" destId="{C51258AD-3149-4F1F-BF51-7761EB7F97F1}" srcOrd="0" destOrd="0" parTransId="{95CAB6D6-9F5B-473E-BB38-414242C066F5}" sibTransId="{E848E341-D006-4BCE-B8E5-9F523FEF6161}"/>
    <dgm:cxn modelId="{3B3F96E6-2565-4F97-8963-0ABE84F6C46E}" type="presOf" srcId="{3FB977E4-495A-4656-86AD-92AEC7641ABC}" destId="{015CDE9C-47F1-434A-902F-A020AB0D22E5}" srcOrd="0" destOrd="0" presId="urn:microsoft.com/office/officeart/2005/8/layout/hierarchy6"/>
    <dgm:cxn modelId="{51A41EE9-3B28-4273-A415-8162562076A2}" srcId="{C51258AD-3149-4F1F-BF51-7761EB7F97F1}" destId="{3FB977E4-495A-4656-86AD-92AEC7641ABC}" srcOrd="0" destOrd="0" parTransId="{A2BE5A20-B1AE-4FD4-A934-E2005E2C62AF}" sibTransId="{C9130F70-A1D2-4A23-B333-C82D18A5EF46}"/>
    <dgm:cxn modelId="{7E31E06C-AF4C-4AAF-B1D5-D9B4DBDF19A6}" type="presOf" srcId="{D25C4352-CF40-400D-8437-4FCBC57B2CCF}" destId="{86E978D4-6472-4669-96A0-FF3E29520478}" srcOrd="0" destOrd="0" presId="urn:microsoft.com/office/officeart/2005/8/layout/hierarchy6"/>
    <dgm:cxn modelId="{BB60E6BA-400F-44D8-9D00-117E39BD6DB4}" type="presOf" srcId="{C51258AD-3149-4F1F-BF51-7761EB7F97F1}" destId="{DE6601DA-C379-4EF4-BF50-E4C37835029A}" srcOrd="0" destOrd="0" presId="urn:microsoft.com/office/officeart/2005/8/layout/hierarchy6"/>
    <dgm:cxn modelId="{98234F97-A324-4174-BBEE-FB9F6F5356D3}" srcId="{3FB977E4-495A-4656-86AD-92AEC7641ABC}" destId="{0716A169-5926-428F-B313-9D5A63A96F08}" srcOrd="0" destOrd="0" parTransId="{D25C4352-CF40-400D-8437-4FCBC57B2CCF}" sibTransId="{0CEA72BE-9F76-4E8E-94F3-5E754827D5E0}"/>
    <dgm:cxn modelId="{B106DBB5-9F99-46FE-8CAC-7C4E73684CB4}" type="presOf" srcId="{A2BE5A20-B1AE-4FD4-A934-E2005E2C62AF}" destId="{1A7CF226-A74A-4B00-881B-0EDA529896DC}" srcOrd="0" destOrd="0" presId="urn:microsoft.com/office/officeart/2005/8/layout/hierarchy6"/>
    <dgm:cxn modelId="{191D1E8B-57D3-4C38-882D-9FFA9B1954EC}" type="presOf" srcId="{9F08AFD4-E240-4CCF-AA31-E6A2ABE91ECD}" destId="{7CB08687-F870-4128-BB3D-E36FD6AA4A50}" srcOrd="0" destOrd="0" presId="urn:microsoft.com/office/officeart/2005/8/layout/hierarchy6"/>
    <dgm:cxn modelId="{CB21A46C-FA89-456C-B332-7067A2C02986}" type="presOf" srcId="{0716A169-5926-428F-B313-9D5A63A96F08}" destId="{897A589F-D8BE-4BBC-AF89-8D64A0C9FFB6}" srcOrd="0" destOrd="0" presId="urn:microsoft.com/office/officeart/2005/8/layout/hierarchy6"/>
    <dgm:cxn modelId="{7E4AEEC3-9B5C-44C4-AFCC-D8B7024D6D67}" type="presParOf" srcId="{7CB08687-F870-4128-BB3D-E36FD6AA4A50}" destId="{C41FA462-9C0C-4598-865E-9FB3E630510B}" srcOrd="0" destOrd="0" presId="urn:microsoft.com/office/officeart/2005/8/layout/hierarchy6"/>
    <dgm:cxn modelId="{5C249A18-FC27-4B39-A5D2-3B8CD2D8285B}" type="presParOf" srcId="{C41FA462-9C0C-4598-865E-9FB3E630510B}" destId="{48A1F619-1F20-4802-9568-C787D5D24DCF}" srcOrd="0" destOrd="0" presId="urn:microsoft.com/office/officeart/2005/8/layout/hierarchy6"/>
    <dgm:cxn modelId="{0F7EEA9F-0E21-43FE-B29D-7D9A515488E7}" type="presParOf" srcId="{48A1F619-1F20-4802-9568-C787D5D24DCF}" destId="{78C454E1-5A48-41CE-B0DE-3F84E66EF80D}" srcOrd="0" destOrd="0" presId="urn:microsoft.com/office/officeart/2005/8/layout/hierarchy6"/>
    <dgm:cxn modelId="{BBF9557E-DFD0-4602-8156-6D56867789C0}" type="presParOf" srcId="{78C454E1-5A48-41CE-B0DE-3F84E66EF80D}" destId="{DE6601DA-C379-4EF4-BF50-E4C37835029A}" srcOrd="0" destOrd="0" presId="urn:microsoft.com/office/officeart/2005/8/layout/hierarchy6"/>
    <dgm:cxn modelId="{E32A1B32-E791-49E4-B7EE-CF9608952D82}" type="presParOf" srcId="{78C454E1-5A48-41CE-B0DE-3F84E66EF80D}" destId="{D081416D-0081-48C8-8417-9FD604A2E339}" srcOrd="1" destOrd="0" presId="urn:microsoft.com/office/officeart/2005/8/layout/hierarchy6"/>
    <dgm:cxn modelId="{7D5DB561-CC77-493D-99FD-82C73F393B92}" type="presParOf" srcId="{D081416D-0081-48C8-8417-9FD604A2E339}" destId="{1A7CF226-A74A-4B00-881B-0EDA529896DC}" srcOrd="0" destOrd="0" presId="urn:microsoft.com/office/officeart/2005/8/layout/hierarchy6"/>
    <dgm:cxn modelId="{3F2FAC69-F102-4E5E-8C24-43393392078B}" type="presParOf" srcId="{D081416D-0081-48C8-8417-9FD604A2E339}" destId="{29220CE1-57A7-4F46-8678-53AA5AD86432}" srcOrd="1" destOrd="0" presId="urn:microsoft.com/office/officeart/2005/8/layout/hierarchy6"/>
    <dgm:cxn modelId="{4181ED68-F62B-4883-9250-609586CD6E1B}" type="presParOf" srcId="{29220CE1-57A7-4F46-8678-53AA5AD86432}" destId="{015CDE9C-47F1-434A-902F-A020AB0D22E5}" srcOrd="0" destOrd="0" presId="urn:microsoft.com/office/officeart/2005/8/layout/hierarchy6"/>
    <dgm:cxn modelId="{B153B956-92B8-4C3F-AA81-73C95E9E0507}" type="presParOf" srcId="{29220CE1-57A7-4F46-8678-53AA5AD86432}" destId="{48628861-2C3D-448C-9584-A7AE273CC1CB}" srcOrd="1" destOrd="0" presId="urn:microsoft.com/office/officeart/2005/8/layout/hierarchy6"/>
    <dgm:cxn modelId="{3147EA1C-787B-455E-A9A3-74BE38D2C8EB}" type="presParOf" srcId="{48628861-2C3D-448C-9584-A7AE273CC1CB}" destId="{86E978D4-6472-4669-96A0-FF3E29520478}" srcOrd="0" destOrd="0" presId="urn:microsoft.com/office/officeart/2005/8/layout/hierarchy6"/>
    <dgm:cxn modelId="{935499C3-020C-4EC9-85E8-1FE83D8E1EBB}" type="presParOf" srcId="{48628861-2C3D-448C-9584-A7AE273CC1CB}" destId="{B3F70E3D-BB23-4656-8353-93E65F675731}" srcOrd="1" destOrd="0" presId="urn:microsoft.com/office/officeart/2005/8/layout/hierarchy6"/>
    <dgm:cxn modelId="{A8B5E513-CCCE-4055-8DAD-834BB670BBA6}" type="presParOf" srcId="{B3F70E3D-BB23-4656-8353-93E65F675731}" destId="{897A589F-D8BE-4BBC-AF89-8D64A0C9FFB6}" srcOrd="0" destOrd="0" presId="urn:microsoft.com/office/officeart/2005/8/layout/hierarchy6"/>
    <dgm:cxn modelId="{B8D9A190-D08A-4EF8-AD8E-41F823C2C590}" type="presParOf" srcId="{B3F70E3D-BB23-4656-8353-93E65F675731}" destId="{DEE2CF40-81F6-4A32-BE17-E4BD509BDB96}" srcOrd="1" destOrd="0" presId="urn:microsoft.com/office/officeart/2005/8/layout/hierarchy6"/>
    <dgm:cxn modelId="{3DE33AD1-9D79-4505-BA84-A9DDC55BCDDF}" type="presParOf" srcId="{7CB08687-F870-4128-BB3D-E36FD6AA4A50}" destId="{0012CF8A-08E0-41DB-AC9F-BFAFD8971F8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08AFD4-E240-4CCF-AA31-E6A2ABE91ECD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1258AD-3149-4F1F-BF51-7761EB7F97F1}">
      <dgm:prSet phldrT="[Текст]" custT="1"/>
      <dgm:spPr>
        <a:solidFill>
          <a:srgbClr val="5B9BD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200" dirty="0" smtClean="0">
              <a:latin typeface="Arial" panose="020B0604020202020204" pitchFamily="34" charset="0"/>
              <a:cs typeface="Arial" panose="020B0604020202020204" pitchFamily="34" charset="0"/>
            </a:rPr>
            <a:t>Подбор материалов и инструментов</a:t>
          </a:r>
          <a:endParaRPr lang="ru-RU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AB6D6-9F5B-473E-BB38-414242C066F5}" type="parTrans" cxnId="{219A9D10-3895-42EA-8360-97E7747085B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8E341-D006-4BCE-B8E5-9F523FEF6161}" type="sibTrans" cxnId="{219A9D10-3895-42EA-8360-97E7747085B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B977E4-495A-4656-86AD-92AEC7641ABC}">
      <dgm:prSet phldrT="[Текст]" custT="1"/>
      <dgm:spPr>
        <a:solidFill>
          <a:srgbClr val="FFC30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200" dirty="0" smtClean="0">
              <a:latin typeface="Arial" panose="020B0604020202020204" pitchFamily="34" charset="0"/>
              <a:cs typeface="Arial" panose="020B0604020202020204" pitchFamily="34" charset="0"/>
            </a:rPr>
            <a:t>Организация рабочего места</a:t>
          </a:r>
          <a:endParaRPr lang="ru-RU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E5A20-B1AE-4FD4-A934-E2005E2C62AF}" type="parTrans" cxnId="{51A41EE9-3B28-4273-A415-8162562076A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30F70-A1D2-4A23-B333-C82D18A5EF46}" type="sibTrans" cxnId="{51A41EE9-3B28-4273-A415-8162562076A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16A169-5926-428F-B313-9D5A63A96F08}">
      <dgm:prSet phldrT="[Текст]" custT="1"/>
      <dgm:spPr>
        <a:solidFill>
          <a:srgbClr val="FF252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200" dirty="0" smtClean="0">
              <a:latin typeface="Arial" panose="020B0604020202020204" pitchFamily="34" charset="0"/>
              <a:cs typeface="Arial" panose="020B0604020202020204" pitchFamily="34" charset="0"/>
            </a:rPr>
            <a:t>Изготовление изделия с соблюдением правил безопасной работы</a:t>
          </a:r>
          <a:endParaRPr lang="ru-RU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5C4352-CF40-400D-8437-4FCBC57B2CCF}" type="parTrans" cxnId="{98234F97-A324-4174-BBEE-FB9F6F5356D3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EA72BE-9F76-4E8E-94F3-5E754827D5E0}" type="sibTrans" cxnId="{98234F97-A324-4174-BBEE-FB9F6F5356D3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A5BE708-DEAE-4044-AD4C-0AA967441458}">
      <dgm:prSet phldrT="[Текст]" custT="1"/>
      <dgm:spPr>
        <a:solidFill>
          <a:srgbClr val="FF33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2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конструкции и технологии изготовления изделия</a:t>
          </a:r>
          <a:endParaRPr lang="ru-RU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C2BC57-4B46-4897-A8E0-57F21AD1060A}" type="parTrans" cxnId="{7F64AF1C-E767-4E74-B7A3-1DC7446B8D01}">
      <dgm:prSet/>
      <dgm:spPr/>
      <dgm:t>
        <a:bodyPr/>
        <a:lstStyle/>
        <a:p>
          <a:endParaRPr lang="ru-RU"/>
        </a:p>
      </dgm:t>
    </dgm:pt>
    <dgm:pt modelId="{10F6B9F4-ED2F-4B81-890C-C8A78AA5F508}" type="sibTrans" cxnId="{7F64AF1C-E767-4E74-B7A3-1DC7446B8D01}">
      <dgm:prSet/>
      <dgm:spPr/>
      <dgm:t>
        <a:bodyPr/>
        <a:lstStyle/>
        <a:p>
          <a:endParaRPr lang="ru-RU"/>
        </a:p>
      </dgm:t>
    </dgm:pt>
    <dgm:pt modelId="{2FF18ACD-CF34-410D-B48C-4C32AC9E4FF4}">
      <dgm:prSet phldrT="[Текст]" custT="1"/>
      <dgm:spPr>
        <a:solidFill>
          <a:srgbClr val="92D05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200" dirty="0" smtClean="0">
              <a:latin typeface="Arial" panose="020B0604020202020204" pitchFamily="34" charset="0"/>
              <a:cs typeface="Arial" panose="020B0604020202020204" pitchFamily="34" charset="0"/>
            </a:rPr>
            <a:t>Подсчет затрат на изготовление</a:t>
          </a:r>
          <a:endParaRPr lang="ru-RU" sz="22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C61FCE-54F9-49E0-A161-3157281CFFD3}" type="parTrans" cxnId="{E9F26280-1C2F-4650-BABD-F9149C35E670}">
      <dgm:prSet/>
      <dgm:spPr/>
      <dgm:t>
        <a:bodyPr/>
        <a:lstStyle/>
        <a:p>
          <a:endParaRPr lang="ru-RU"/>
        </a:p>
      </dgm:t>
    </dgm:pt>
    <dgm:pt modelId="{4FE86126-1ED4-4212-B574-9760EF86F708}" type="sibTrans" cxnId="{E9F26280-1C2F-4650-BABD-F9149C35E670}">
      <dgm:prSet/>
      <dgm:spPr/>
      <dgm:t>
        <a:bodyPr/>
        <a:lstStyle/>
        <a:p>
          <a:endParaRPr lang="ru-RU"/>
        </a:p>
      </dgm:t>
    </dgm:pt>
    <dgm:pt modelId="{7CB08687-F870-4128-BB3D-E36FD6AA4A50}" type="pres">
      <dgm:prSet presAssocID="{9F08AFD4-E240-4CCF-AA31-E6A2ABE91EC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1FA462-9C0C-4598-865E-9FB3E630510B}" type="pres">
      <dgm:prSet presAssocID="{9F08AFD4-E240-4CCF-AA31-E6A2ABE91ECD}" presName="hierFlow" presStyleCnt="0"/>
      <dgm:spPr/>
      <dgm:t>
        <a:bodyPr/>
        <a:lstStyle/>
        <a:p>
          <a:endParaRPr lang="ru-RU"/>
        </a:p>
      </dgm:t>
    </dgm:pt>
    <dgm:pt modelId="{48A1F619-1F20-4802-9568-C787D5D24DCF}" type="pres">
      <dgm:prSet presAssocID="{9F08AFD4-E240-4CCF-AA31-E6A2ABE91ECD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D6A5B6CF-9FAC-4936-A191-C044C7420596}" type="pres">
      <dgm:prSet presAssocID="{DA5BE708-DEAE-4044-AD4C-0AA967441458}" presName="Name14" presStyleCnt="0"/>
      <dgm:spPr/>
    </dgm:pt>
    <dgm:pt modelId="{44FCF131-560E-40EA-BBD9-DDA0DAF36957}" type="pres">
      <dgm:prSet presAssocID="{DA5BE708-DEAE-4044-AD4C-0AA967441458}" presName="level1Shape" presStyleLbl="node0" presStyleIdx="0" presStyleCnt="1" custScaleX="583653" custScaleY="142082" custLinFactNeighborY="-238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A9125A-577A-4EF1-8796-0B01C56B5E3E}" type="pres">
      <dgm:prSet presAssocID="{DA5BE708-DEAE-4044-AD4C-0AA967441458}" presName="hierChild2" presStyleCnt="0"/>
      <dgm:spPr/>
    </dgm:pt>
    <dgm:pt modelId="{A541E97C-479C-4884-9C19-EE52F35CD201}" type="pres">
      <dgm:prSet presAssocID="{95CAB6D6-9F5B-473E-BB38-414242C066F5}" presName="Name19" presStyleLbl="parChTrans1D2" presStyleIdx="0" presStyleCnt="1"/>
      <dgm:spPr/>
      <dgm:t>
        <a:bodyPr/>
        <a:lstStyle/>
        <a:p>
          <a:endParaRPr lang="ru-RU"/>
        </a:p>
      </dgm:t>
    </dgm:pt>
    <dgm:pt modelId="{33E707A1-1977-4134-AA2A-9F3A8264BC8D}" type="pres">
      <dgm:prSet presAssocID="{C51258AD-3149-4F1F-BF51-7761EB7F97F1}" presName="Name21" presStyleCnt="0"/>
      <dgm:spPr/>
    </dgm:pt>
    <dgm:pt modelId="{1C657632-4B5C-42F4-9029-6DEDCADDBF75}" type="pres">
      <dgm:prSet presAssocID="{C51258AD-3149-4F1F-BF51-7761EB7F97F1}" presName="level2Shape" presStyleLbl="node2" presStyleIdx="0" presStyleCnt="1" custScaleX="583653" custScaleY="102410" custLinFactNeighborY="-16490"/>
      <dgm:spPr/>
      <dgm:t>
        <a:bodyPr/>
        <a:lstStyle/>
        <a:p>
          <a:endParaRPr lang="ru-RU"/>
        </a:p>
      </dgm:t>
    </dgm:pt>
    <dgm:pt modelId="{87F250DE-4E39-42B2-B2B5-2BC2C3B49207}" type="pres">
      <dgm:prSet presAssocID="{C51258AD-3149-4F1F-BF51-7761EB7F97F1}" presName="hierChild3" presStyleCnt="0"/>
      <dgm:spPr/>
    </dgm:pt>
    <dgm:pt modelId="{1A7CF226-A74A-4B00-881B-0EDA529896DC}" type="pres">
      <dgm:prSet presAssocID="{A2BE5A20-B1AE-4FD4-A934-E2005E2C62AF}" presName="Name19" presStyleLbl="parChTrans1D3" presStyleIdx="0" presStyleCnt="1"/>
      <dgm:spPr/>
      <dgm:t>
        <a:bodyPr/>
        <a:lstStyle/>
        <a:p>
          <a:endParaRPr lang="ru-RU"/>
        </a:p>
      </dgm:t>
    </dgm:pt>
    <dgm:pt modelId="{29220CE1-57A7-4F46-8678-53AA5AD86432}" type="pres">
      <dgm:prSet presAssocID="{3FB977E4-495A-4656-86AD-92AEC7641ABC}" presName="Name21" presStyleCnt="0"/>
      <dgm:spPr/>
      <dgm:t>
        <a:bodyPr/>
        <a:lstStyle/>
        <a:p>
          <a:endParaRPr lang="ru-RU"/>
        </a:p>
      </dgm:t>
    </dgm:pt>
    <dgm:pt modelId="{015CDE9C-47F1-434A-902F-A020AB0D22E5}" type="pres">
      <dgm:prSet presAssocID="{3FB977E4-495A-4656-86AD-92AEC7641ABC}" presName="level2Shape" presStyleLbl="node3" presStyleIdx="0" presStyleCnt="1" custScaleX="583653" custScaleY="97620" custLinFactNeighborY="-8820"/>
      <dgm:spPr/>
      <dgm:t>
        <a:bodyPr/>
        <a:lstStyle/>
        <a:p>
          <a:endParaRPr lang="ru-RU"/>
        </a:p>
      </dgm:t>
    </dgm:pt>
    <dgm:pt modelId="{48628861-2C3D-448C-9584-A7AE273CC1CB}" type="pres">
      <dgm:prSet presAssocID="{3FB977E4-495A-4656-86AD-92AEC7641ABC}" presName="hierChild3" presStyleCnt="0"/>
      <dgm:spPr/>
      <dgm:t>
        <a:bodyPr/>
        <a:lstStyle/>
        <a:p>
          <a:endParaRPr lang="ru-RU"/>
        </a:p>
      </dgm:t>
    </dgm:pt>
    <dgm:pt modelId="{86E978D4-6472-4669-96A0-FF3E29520478}" type="pres">
      <dgm:prSet presAssocID="{D25C4352-CF40-400D-8437-4FCBC57B2CCF}" presName="Name19" presStyleLbl="parChTrans1D4" presStyleIdx="0" presStyleCnt="2"/>
      <dgm:spPr/>
      <dgm:t>
        <a:bodyPr/>
        <a:lstStyle/>
        <a:p>
          <a:endParaRPr lang="ru-RU"/>
        </a:p>
      </dgm:t>
    </dgm:pt>
    <dgm:pt modelId="{B3F70E3D-BB23-4656-8353-93E65F675731}" type="pres">
      <dgm:prSet presAssocID="{0716A169-5926-428F-B313-9D5A63A96F08}" presName="Name21" presStyleCnt="0"/>
      <dgm:spPr/>
      <dgm:t>
        <a:bodyPr/>
        <a:lstStyle/>
        <a:p>
          <a:endParaRPr lang="ru-RU"/>
        </a:p>
      </dgm:t>
    </dgm:pt>
    <dgm:pt modelId="{897A589F-D8BE-4BBC-AF89-8D64A0C9FFB6}" type="pres">
      <dgm:prSet presAssocID="{0716A169-5926-428F-B313-9D5A63A96F08}" presName="level2Shape" presStyleLbl="node4" presStyleIdx="0" presStyleCnt="2" custScaleX="583653" custScaleY="173858" custLinFactNeighborY="-6464"/>
      <dgm:spPr/>
      <dgm:t>
        <a:bodyPr/>
        <a:lstStyle/>
        <a:p>
          <a:endParaRPr lang="ru-RU"/>
        </a:p>
      </dgm:t>
    </dgm:pt>
    <dgm:pt modelId="{DEE2CF40-81F6-4A32-BE17-E4BD509BDB96}" type="pres">
      <dgm:prSet presAssocID="{0716A169-5926-428F-B313-9D5A63A96F08}" presName="hierChild3" presStyleCnt="0"/>
      <dgm:spPr/>
      <dgm:t>
        <a:bodyPr/>
        <a:lstStyle/>
        <a:p>
          <a:endParaRPr lang="ru-RU"/>
        </a:p>
      </dgm:t>
    </dgm:pt>
    <dgm:pt modelId="{F085127C-0988-45AB-A745-F8016EA5FEC2}" type="pres">
      <dgm:prSet presAssocID="{37C61FCE-54F9-49E0-A161-3157281CFFD3}" presName="Name19" presStyleLbl="parChTrans1D4" presStyleIdx="1" presStyleCnt="2"/>
      <dgm:spPr/>
      <dgm:t>
        <a:bodyPr/>
        <a:lstStyle/>
        <a:p>
          <a:endParaRPr lang="ru-RU"/>
        </a:p>
      </dgm:t>
    </dgm:pt>
    <dgm:pt modelId="{125F9526-8E52-4874-88EC-56F2FD587B03}" type="pres">
      <dgm:prSet presAssocID="{2FF18ACD-CF34-410D-B48C-4C32AC9E4FF4}" presName="Name21" presStyleCnt="0"/>
      <dgm:spPr/>
    </dgm:pt>
    <dgm:pt modelId="{D4F71F3B-AA03-4073-9964-BD45A5D09C6D}" type="pres">
      <dgm:prSet presAssocID="{2FF18ACD-CF34-410D-B48C-4C32AC9E4FF4}" presName="level2Shape" presStyleLbl="node4" presStyleIdx="1" presStyleCnt="2" custScaleX="583653" custScaleY="109328"/>
      <dgm:spPr/>
      <dgm:t>
        <a:bodyPr/>
        <a:lstStyle/>
        <a:p>
          <a:endParaRPr lang="ru-RU"/>
        </a:p>
      </dgm:t>
    </dgm:pt>
    <dgm:pt modelId="{80797436-F693-440C-9DA3-C0DF9A70BADC}" type="pres">
      <dgm:prSet presAssocID="{2FF18ACD-CF34-410D-B48C-4C32AC9E4FF4}" presName="hierChild3" presStyleCnt="0"/>
      <dgm:spPr/>
    </dgm:pt>
    <dgm:pt modelId="{0012CF8A-08E0-41DB-AC9F-BFAFD8971F8D}" type="pres">
      <dgm:prSet presAssocID="{9F08AFD4-E240-4CCF-AA31-E6A2ABE91ECD}" presName="bgShapesFlow" presStyleCnt="0"/>
      <dgm:spPr/>
      <dgm:t>
        <a:bodyPr/>
        <a:lstStyle/>
        <a:p>
          <a:endParaRPr lang="ru-RU"/>
        </a:p>
      </dgm:t>
    </dgm:pt>
  </dgm:ptLst>
  <dgm:cxnLst>
    <dgm:cxn modelId="{29F3DABA-02B9-4BDD-8072-A6E5B6EE9792}" type="presOf" srcId="{37C61FCE-54F9-49E0-A161-3157281CFFD3}" destId="{F085127C-0988-45AB-A745-F8016EA5FEC2}" srcOrd="0" destOrd="0" presId="urn:microsoft.com/office/officeart/2005/8/layout/hierarchy6"/>
    <dgm:cxn modelId="{7F64AF1C-E767-4E74-B7A3-1DC7446B8D01}" srcId="{9F08AFD4-E240-4CCF-AA31-E6A2ABE91ECD}" destId="{DA5BE708-DEAE-4044-AD4C-0AA967441458}" srcOrd="0" destOrd="0" parTransId="{BFC2BC57-4B46-4897-A8E0-57F21AD1060A}" sibTransId="{10F6B9F4-ED2F-4B81-890C-C8A78AA5F508}"/>
    <dgm:cxn modelId="{51A41EE9-3B28-4273-A415-8162562076A2}" srcId="{C51258AD-3149-4F1F-BF51-7761EB7F97F1}" destId="{3FB977E4-495A-4656-86AD-92AEC7641ABC}" srcOrd="0" destOrd="0" parTransId="{A2BE5A20-B1AE-4FD4-A934-E2005E2C62AF}" sibTransId="{C9130F70-A1D2-4A23-B333-C82D18A5EF46}"/>
    <dgm:cxn modelId="{219A9D10-3895-42EA-8360-97E7747085BB}" srcId="{DA5BE708-DEAE-4044-AD4C-0AA967441458}" destId="{C51258AD-3149-4F1F-BF51-7761EB7F97F1}" srcOrd="0" destOrd="0" parTransId="{95CAB6D6-9F5B-473E-BB38-414242C066F5}" sibTransId="{E848E341-D006-4BCE-B8E5-9F523FEF6161}"/>
    <dgm:cxn modelId="{478478CD-CDED-4F15-B382-044993A7111D}" type="presOf" srcId="{0716A169-5926-428F-B313-9D5A63A96F08}" destId="{897A589F-D8BE-4BBC-AF89-8D64A0C9FFB6}" srcOrd="0" destOrd="0" presId="urn:microsoft.com/office/officeart/2005/8/layout/hierarchy6"/>
    <dgm:cxn modelId="{D88BE0D8-68E9-429D-A31D-8A08ED06E9B1}" type="presOf" srcId="{D25C4352-CF40-400D-8437-4FCBC57B2CCF}" destId="{86E978D4-6472-4669-96A0-FF3E29520478}" srcOrd="0" destOrd="0" presId="urn:microsoft.com/office/officeart/2005/8/layout/hierarchy6"/>
    <dgm:cxn modelId="{A8F50C15-DCF9-4DC1-B0AA-6D517A0C70A3}" type="presOf" srcId="{3FB977E4-495A-4656-86AD-92AEC7641ABC}" destId="{015CDE9C-47F1-434A-902F-A020AB0D22E5}" srcOrd="0" destOrd="0" presId="urn:microsoft.com/office/officeart/2005/8/layout/hierarchy6"/>
    <dgm:cxn modelId="{8BC5677D-12CD-45C9-A1A2-223B2C6A72A3}" type="presOf" srcId="{C51258AD-3149-4F1F-BF51-7761EB7F97F1}" destId="{1C657632-4B5C-42F4-9029-6DEDCADDBF75}" srcOrd="0" destOrd="0" presId="urn:microsoft.com/office/officeart/2005/8/layout/hierarchy6"/>
    <dgm:cxn modelId="{E9F26280-1C2F-4650-BABD-F9149C35E670}" srcId="{0716A169-5926-428F-B313-9D5A63A96F08}" destId="{2FF18ACD-CF34-410D-B48C-4C32AC9E4FF4}" srcOrd="0" destOrd="0" parTransId="{37C61FCE-54F9-49E0-A161-3157281CFFD3}" sibTransId="{4FE86126-1ED4-4212-B574-9760EF86F708}"/>
    <dgm:cxn modelId="{9D72E0C9-C121-414D-BA3B-5ED3BBFDAA99}" type="presOf" srcId="{95CAB6D6-9F5B-473E-BB38-414242C066F5}" destId="{A541E97C-479C-4884-9C19-EE52F35CD201}" srcOrd="0" destOrd="0" presId="urn:microsoft.com/office/officeart/2005/8/layout/hierarchy6"/>
    <dgm:cxn modelId="{60DC4EA1-4C40-4640-A3E3-FC014FFD7CF1}" type="presOf" srcId="{2FF18ACD-CF34-410D-B48C-4C32AC9E4FF4}" destId="{D4F71F3B-AA03-4073-9964-BD45A5D09C6D}" srcOrd="0" destOrd="0" presId="urn:microsoft.com/office/officeart/2005/8/layout/hierarchy6"/>
    <dgm:cxn modelId="{98234F97-A324-4174-BBEE-FB9F6F5356D3}" srcId="{3FB977E4-495A-4656-86AD-92AEC7641ABC}" destId="{0716A169-5926-428F-B313-9D5A63A96F08}" srcOrd="0" destOrd="0" parTransId="{D25C4352-CF40-400D-8437-4FCBC57B2CCF}" sibTransId="{0CEA72BE-9F76-4E8E-94F3-5E754827D5E0}"/>
    <dgm:cxn modelId="{FAEB4B2C-CB3D-4E98-9041-DD04359D922C}" type="presOf" srcId="{DA5BE708-DEAE-4044-AD4C-0AA967441458}" destId="{44FCF131-560E-40EA-BBD9-DDA0DAF36957}" srcOrd="0" destOrd="0" presId="urn:microsoft.com/office/officeart/2005/8/layout/hierarchy6"/>
    <dgm:cxn modelId="{1D3663A8-2AAB-4502-B877-89C7E4323C2D}" type="presOf" srcId="{A2BE5A20-B1AE-4FD4-A934-E2005E2C62AF}" destId="{1A7CF226-A74A-4B00-881B-0EDA529896DC}" srcOrd="0" destOrd="0" presId="urn:microsoft.com/office/officeart/2005/8/layout/hierarchy6"/>
    <dgm:cxn modelId="{272E5629-DFD5-444D-AC24-F351CFC07BF3}" type="presOf" srcId="{9F08AFD4-E240-4CCF-AA31-E6A2ABE91ECD}" destId="{7CB08687-F870-4128-BB3D-E36FD6AA4A50}" srcOrd="0" destOrd="0" presId="urn:microsoft.com/office/officeart/2005/8/layout/hierarchy6"/>
    <dgm:cxn modelId="{FC164DDE-DD58-435F-B315-372AFF2BFFEA}" type="presParOf" srcId="{7CB08687-F870-4128-BB3D-E36FD6AA4A50}" destId="{C41FA462-9C0C-4598-865E-9FB3E630510B}" srcOrd="0" destOrd="0" presId="urn:microsoft.com/office/officeart/2005/8/layout/hierarchy6"/>
    <dgm:cxn modelId="{D57F7414-0E4C-4A5B-859B-595A2F67E9E1}" type="presParOf" srcId="{C41FA462-9C0C-4598-865E-9FB3E630510B}" destId="{48A1F619-1F20-4802-9568-C787D5D24DCF}" srcOrd="0" destOrd="0" presId="urn:microsoft.com/office/officeart/2005/8/layout/hierarchy6"/>
    <dgm:cxn modelId="{E9D46D9C-047E-46FE-9B51-67C43EA7570A}" type="presParOf" srcId="{48A1F619-1F20-4802-9568-C787D5D24DCF}" destId="{D6A5B6CF-9FAC-4936-A191-C044C7420596}" srcOrd="0" destOrd="0" presId="urn:microsoft.com/office/officeart/2005/8/layout/hierarchy6"/>
    <dgm:cxn modelId="{4BDDEB05-4F46-4E4B-A1BC-25A44480F100}" type="presParOf" srcId="{D6A5B6CF-9FAC-4936-A191-C044C7420596}" destId="{44FCF131-560E-40EA-BBD9-DDA0DAF36957}" srcOrd="0" destOrd="0" presId="urn:microsoft.com/office/officeart/2005/8/layout/hierarchy6"/>
    <dgm:cxn modelId="{C216C628-6C9B-44A9-B368-4F5322437FA3}" type="presParOf" srcId="{D6A5B6CF-9FAC-4936-A191-C044C7420596}" destId="{27A9125A-577A-4EF1-8796-0B01C56B5E3E}" srcOrd="1" destOrd="0" presId="urn:microsoft.com/office/officeart/2005/8/layout/hierarchy6"/>
    <dgm:cxn modelId="{54F79FB3-3085-47B8-B9A4-50181536CCDC}" type="presParOf" srcId="{27A9125A-577A-4EF1-8796-0B01C56B5E3E}" destId="{A541E97C-479C-4884-9C19-EE52F35CD201}" srcOrd="0" destOrd="0" presId="urn:microsoft.com/office/officeart/2005/8/layout/hierarchy6"/>
    <dgm:cxn modelId="{28A4B6AD-F9BE-45C1-8585-7B13C6E0B569}" type="presParOf" srcId="{27A9125A-577A-4EF1-8796-0B01C56B5E3E}" destId="{33E707A1-1977-4134-AA2A-9F3A8264BC8D}" srcOrd="1" destOrd="0" presId="urn:microsoft.com/office/officeart/2005/8/layout/hierarchy6"/>
    <dgm:cxn modelId="{4CF86B49-B391-45A3-BAE2-CCED802DB95E}" type="presParOf" srcId="{33E707A1-1977-4134-AA2A-9F3A8264BC8D}" destId="{1C657632-4B5C-42F4-9029-6DEDCADDBF75}" srcOrd="0" destOrd="0" presId="urn:microsoft.com/office/officeart/2005/8/layout/hierarchy6"/>
    <dgm:cxn modelId="{3837C7CB-BD49-477E-9087-3D4983849C76}" type="presParOf" srcId="{33E707A1-1977-4134-AA2A-9F3A8264BC8D}" destId="{87F250DE-4E39-42B2-B2B5-2BC2C3B49207}" srcOrd="1" destOrd="0" presId="urn:microsoft.com/office/officeart/2005/8/layout/hierarchy6"/>
    <dgm:cxn modelId="{DB519C28-0717-47BC-B094-6E121AA3EE6D}" type="presParOf" srcId="{87F250DE-4E39-42B2-B2B5-2BC2C3B49207}" destId="{1A7CF226-A74A-4B00-881B-0EDA529896DC}" srcOrd="0" destOrd="0" presId="urn:microsoft.com/office/officeart/2005/8/layout/hierarchy6"/>
    <dgm:cxn modelId="{53C49FAB-E546-47DB-8B3D-7294FA30B0D5}" type="presParOf" srcId="{87F250DE-4E39-42B2-B2B5-2BC2C3B49207}" destId="{29220CE1-57A7-4F46-8678-53AA5AD86432}" srcOrd="1" destOrd="0" presId="urn:microsoft.com/office/officeart/2005/8/layout/hierarchy6"/>
    <dgm:cxn modelId="{C716BF49-9476-439D-89B0-F4D21605C0A8}" type="presParOf" srcId="{29220CE1-57A7-4F46-8678-53AA5AD86432}" destId="{015CDE9C-47F1-434A-902F-A020AB0D22E5}" srcOrd="0" destOrd="0" presId="urn:microsoft.com/office/officeart/2005/8/layout/hierarchy6"/>
    <dgm:cxn modelId="{0A7B6A90-1BF1-49EC-98CF-7C9DA8A21FC0}" type="presParOf" srcId="{29220CE1-57A7-4F46-8678-53AA5AD86432}" destId="{48628861-2C3D-448C-9584-A7AE273CC1CB}" srcOrd="1" destOrd="0" presId="urn:microsoft.com/office/officeart/2005/8/layout/hierarchy6"/>
    <dgm:cxn modelId="{57F933D7-B843-4AAC-AC00-40CA3D284C0B}" type="presParOf" srcId="{48628861-2C3D-448C-9584-A7AE273CC1CB}" destId="{86E978D4-6472-4669-96A0-FF3E29520478}" srcOrd="0" destOrd="0" presId="urn:microsoft.com/office/officeart/2005/8/layout/hierarchy6"/>
    <dgm:cxn modelId="{3D19BB15-847F-48FC-BA47-0A1CFFAB5F43}" type="presParOf" srcId="{48628861-2C3D-448C-9584-A7AE273CC1CB}" destId="{B3F70E3D-BB23-4656-8353-93E65F675731}" srcOrd="1" destOrd="0" presId="urn:microsoft.com/office/officeart/2005/8/layout/hierarchy6"/>
    <dgm:cxn modelId="{52834A86-F6DE-4C54-AD3C-8902AC4783B9}" type="presParOf" srcId="{B3F70E3D-BB23-4656-8353-93E65F675731}" destId="{897A589F-D8BE-4BBC-AF89-8D64A0C9FFB6}" srcOrd="0" destOrd="0" presId="urn:microsoft.com/office/officeart/2005/8/layout/hierarchy6"/>
    <dgm:cxn modelId="{64F18FE0-C944-4FD3-B796-242223994110}" type="presParOf" srcId="{B3F70E3D-BB23-4656-8353-93E65F675731}" destId="{DEE2CF40-81F6-4A32-BE17-E4BD509BDB96}" srcOrd="1" destOrd="0" presId="urn:microsoft.com/office/officeart/2005/8/layout/hierarchy6"/>
    <dgm:cxn modelId="{E0CC5A16-5E4E-4A2B-AE71-45C328B079E7}" type="presParOf" srcId="{DEE2CF40-81F6-4A32-BE17-E4BD509BDB96}" destId="{F085127C-0988-45AB-A745-F8016EA5FEC2}" srcOrd="0" destOrd="0" presId="urn:microsoft.com/office/officeart/2005/8/layout/hierarchy6"/>
    <dgm:cxn modelId="{570F855D-2A54-49B9-855A-B84B58BCF809}" type="presParOf" srcId="{DEE2CF40-81F6-4A32-BE17-E4BD509BDB96}" destId="{125F9526-8E52-4874-88EC-56F2FD587B03}" srcOrd="1" destOrd="0" presId="urn:microsoft.com/office/officeart/2005/8/layout/hierarchy6"/>
    <dgm:cxn modelId="{C9B4CF95-9FF3-4EFE-A30F-453DEAC4B873}" type="presParOf" srcId="{125F9526-8E52-4874-88EC-56F2FD587B03}" destId="{D4F71F3B-AA03-4073-9964-BD45A5D09C6D}" srcOrd="0" destOrd="0" presId="urn:microsoft.com/office/officeart/2005/8/layout/hierarchy6"/>
    <dgm:cxn modelId="{EC9DCC20-6EDA-4CE8-A7E5-A10821008DB0}" type="presParOf" srcId="{125F9526-8E52-4874-88EC-56F2FD587B03}" destId="{80797436-F693-440C-9DA3-C0DF9A70BADC}" srcOrd="1" destOrd="0" presId="urn:microsoft.com/office/officeart/2005/8/layout/hierarchy6"/>
    <dgm:cxn modelId="{7F711617-0E48-4B11-9EA5-37CA3DED3F09}" type="presParOf" srcId="{7CB08687-F870-4128-BB3D-E36FD6AA4A50}" destId="{0012CF8A-08E0-41DB-AC9F-BFAFD8971F8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08AFD4-E240-4CCF-AA31-E6A2ABE91ECD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1258AD-3149-4F1F-BF51-7761EB7F97F1}">
      <dgm:prSet phldrT="[Текст]" custT="1"/>
      <dgm:spPr>
        <a:solidFill>
          <a:srgbClr val="5B9BD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Окончательный контроль готового изделия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CAB6D6-9F5B-473E-BB38-414242C066F5}" type="parTrans" cxnId="{219A9D10-3895-42EA-8360-97E7747085B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48E341-D006-4BCE-B8E5-9F523FEF6161}" type="sibTrans" cxnId="{219A9D10-3895-42EA-8360-97E7747085BB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B977E4-495A-4656-86AD-92AEC7641ABC}">
      <dgm:prSet phldrT="[Текст]" custT="1"/>
      <dgm:spPr>
        <a:solidFill>
          <a:srgbClr val="FFC30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Испытание изделия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BE5A20-B1AE-4FD4-A934-E2005E2C62AF}" type="parTrans" cxnId="{51A41EE9-3B28-4273-A415-8162562076A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30F70-A1D2-4A23-B333-C82D18A5EF46}" type="sibTrans" cxnId="{51A41EE9-3B28-4273-A415-8162562076A2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16A169-5926-428F-B313-9D5A63A96F08}">
      <dgm:prSet phldrT="[Текст]" custT="1"/>
      <dgm:spPr>
        <a:solidFill>
          <a:srgbClr val="FF252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Анализ того, что получилось, а что нет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5C4352-CF40-400D-8437-4FCBC57B2CCF}" type="parTrans" cxnId="{98234F97-A324-4174-BBEE-FB9F6F5356D3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EA72BE-9F76-4E8E-94F3-5E754827D5E0}" type="sibTrans" cxnId="{98234F97-A324-4174-BBEE-FB9F6F5356D3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73BA06-493E-4841-B2D3-9F4CD76204F6}">
      <dgm:prSet custT="1"/>
      <dgm:spPr>
        <a:solidFill>
          <a:srgbClr val="92D05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Защита проекта</a:t>
          </a:r>
          <a:endParaRPr lang="ru-RU" sz="2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FA575E-0CD4-488F-8C1E-C9C4BA97AF01}" type="parTrans" cxnId="{43B36FBC-44D4-40BE-B295-9010C5C96F6E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149AA5-D88B-4C30-9657-57BE8C58D962}" type="sibTrans" cxnId="{43B36FBC-44D4-40BE-B295-9010C5C96F6E}">
      <dgm:prSet/>
      <dgm:spPr/>
      <dgm:t>
        <a:bodyPr/>
        <a:lstStyle/>
        <a:p>
          <a:endParaRPr lang="ru-RU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B08687-F870-4128-BB3D-E36FD6AA4A50}" type="pres">
      <dgm:prSet presAssocID="{9F08AFD4-E240-4CCF-AA31-E6A2ABE91EC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1FA462-9C0C-4598-865E-9FB3E630510B}" type="pres">
      <dgm:prSet presAssocID="{9F08AFD4-E240-4CCF-AA31-E6A2ABE91ECD}" presName="hierFlow" presStyleCnt="0"/>
      <dgm:spPr/>
      <dgm:t>
        <a:bodyPr/>
        <a:lstStyle/>
        <a:p>
          <a:endParaRPr lang="ru-RU"/>
        </a:p>
      </dgm:t>
    </dgm:pt>
    <dgm:pt modelId="{48A1F619-1F20-4802-9568-C787D5D24DCF}" type="pres">
      <dgm:prSet presAssocID="{9F08AFD4-E240-4CCF-AA31-E6A2ABE91ECD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8C454E1-5A48-41CE-B0DE-3F84E66EF80D}" type="pres">
      <dgm:prSet presAssocID="{C51258AD-3149-4F1F-BF51-7761EB7F97F1}" presName="Name14" presStyleCnt="0"/>
      <dgm:spPr/>
      <dgm:t>
        <a:bodyPr/>
        <a:lstStyle/>
        <a:p>
          <a:endParaRPr lang="ru-RU"/>
        </a:p>
      </dgm:t>
    </dgm:pt>
    <dgm:pt modelId="{DE6601DA-C379-4EF4-BF50-E4C37835029A}" type="pres">
      <dgm:prSet presAssocID="{C51258AD-3149-4F1F-BF51-7761EB7F97F1}" presName="level1Shape" presStyleLbl="node0" presStyleIdx="0" presStyleCnt="1" custScaleX="239850" custScaleY="952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81416D-0081-48C8-8417-9FD604A2E339}" type="pres">
      <dgm:prSet presAssocID="{C51258AD-3149-4F1F-BF51-7761EB7F97F1}" presName="hierChild2" presStyleCnt="0"/>
      <dgm:spPr/>
      <dgm:t>
        <a:bodyPr/>
        <a:lstStyle/>
        <a:p>
          <a:endParaRPr lang="ru-RU"/>
        </a:p>
      </dgm:t>
    </dgm:pt>
    <dgm:pt modelId="{1A7CF226-A74A-4B00-881B-0EDA529896DC}" type="pres">
      <dgm:prSet presAssocID="{A2BE5A20-B1AE-4FD4-A934-E2005E2C62AF}" presName="Name19" presStyleLbl="parChTrans1D2" presStyleIdx="0" presStyleCnt="1"/>
      <dgm:spPr/>
      <dgm:t>
        <a:bodyPr/>
        <a:lstStyle/>
        <a:p>
          <a:endParaRPr lang="ru-RU"/>
        </a:p>
      </dgm:t>
    </dgm:pt>
    <dgm:pt modelId="{29220CE1-57A7-4F46-8678-53AA5AD86432}" type="pres">
      <dgm:prSet presAssocID="{3FB977E4-495A-4656-86AD-92AEC7641ABC}" presName="Name21" presStyleCnt="0"/>
      <dgm:spPr/>
      <dgm:t>
        <a:bodyPr/>
        <a:lstStyle/>
        <a:p>
          <a:endParaRPr lang="ru-RU"/>
        </a:p>
      </dgm:t>
    </dgm:pt>
    <dgm:pt modelId="{015CDE9C-47F1-434A-902F-A020AB0D22E5}" type="pres">
      <dgm:prSet presAssocID="{3FB977E4-495A-4656-86AD-92AEC7641ABC}" presName="level2Shape" presStyleLbl="node2" presStyleIdx="0" presStyleCnt="1" custScaleX="239850" custScaleY="63513" custLinFactNeighborY="-8820"/>
      <dgm:spPr/>
      <dgm:t>
        <a:bodyPr/>
        <a:lstStyle/>
        <a:p>
          <a:endParaRPr lang="ru-RU"/>
        </a:p>
      </dgm:t>
    </dgm:pt>
    <dgm:pt modelId="{48628861-2C3D-448C-9584-A7AE273CC1CB}" type="pres">
      <dgm:prSet presAssocID="{3FB977E4-495A-4656-86AD-92AEC7641ABC}" presName="hierChild3" presStyleCnt="0"/>
      <dgm:spPr/>
      <dgm:t>
        <a:bodyPr/>
        <a:lstStyle/>
        <a:p>
          <a:endParaRPr lang="ru-RU"/>
        </a:p>
      </dgm:t>
    </dgm:pt>
    <dgm:pt modelId="{86E978D4-6472-4669-96A0-FF3E29520478}" type="pres">
      <dgm:prSet presAssocID="{D25C4352-CF40-400D-8437-4FCBC57B2CCF}" presName="Name19" presStyleLbl="parChTrans1D3" presStyleIdx="0" presStyleCnt="1"/>
      <dgm:spPr/>
      <dgm:t>
        <a:bodyPr/>
        <a:lstStyle/>
        <a:p>
          <a:endParaRPr lang="ru-RU"/>
        </a:p>
      </dgm:t>
    </dgm:pt>
    <dgm:pt modelId="{B3F70E3D-BB23-4656-8353-93E65F675731}" type="pres">
      <dgm:prSet presAssocID="{0716A169-5926-428F-B313-9D5A63A96F08}" presName="Name21" presStyleCnt="0"/>
      <dgm:spPr/>
      <dgm:t>
        <a:bodyPr/>
        <a:lstStyle/>
        <a:p>
          <a:endParaRPr lang="ru-RU"/>
        </a:p>
      </dgm:t>
    </dgm:pt>
    <dgm:pt modelId="{897A589F-D8BE-4BBC-AF89-8D64A0C9FFB6}" type="pres">
      <dgm:prSet presAssocID="{0716A169-5926-428F-B313-9D5A63A96F08}" presName="level2Shape" presStyleLbl="node3" presStyleIdx="0" presStyleCnt="1" custScaleX="239850" custLinFactNeighborY="-17640"/>
      <dgm:spPr/>
      <dgm:t>
        <a:bodyPr/>
        <a:lstStyle/>
        <a:p>
          <a:endParaRPr lang="ru-RU"/>
        </a:p>
      </dgm:t>
    </dgm:pt>
    <dgm:pt modelId="{DEE2CF40-81F6-4A32-BE17-E4BD509BDB96}" type="pres">
      <dgm:prSet presAssocID="{0716A169-5926-428F-B313-9D5A63A96F08}" presName="hierChild3" presStyleCnt="0"/>
      <dgm:spPr/>
      <dgm:t>
        <a:bodyPr/>
        <a:lstStyle/>
        <a:p>
          <a:endParaRPr lang="ru-RU"/>
        </a:p>
      </dgm:t>
    </dgm:pt>
    <dgm:pt modelId="{E9CE45D8-6898-41CA-ADFB-6818E3F3830E}" type="pres">
      <dgm:prSet presAssocID="{99FA575E-0CD4-488F-8C1E-C9C4BA97AF01}" presName="Name19" presStyleLbl="parChTrans1D4" presStyleIdx="0" presStyleCnt="1"/>
      <dgm:spPr/>
      <dgm:t>
        <a:bodyPr/>
        <a:lstStyle/>
        <a:p>
          <a:endParaRPr lang="ru-RU"/>
        </a:p>
      </dgm:t>
    </dgm:pt>
    <dgm:pt modelId="{25577CD3-4D75-44DC-A82B-E01090896141}" type="pres">
      <dgm:prSet presAssocID="{D473BA06-493E-4841-B2D3-9F4CD76204F6}" presName="Name21" presStyleCnt="0"/>
      <dgm:spPr/>
      <dgm:t>
        <a:bodyPr/>
        <a:lstStyle/>
        <a:p>
          <a:endParaRPr lang="ru-RU"/>
        </a:p>
      </dgm:t>
    </dgm:pt>
    <dgm:pt modelId="{AB1C2F3B-6BAD-4CC1-83CE-BC929CA5CBA1}" type="pres">
      <dgm:prSet presAssocID="{D473BA06-493E-4841-B2D3-9F4CD76204F6}" presName="level2Shape" presStyleLbl="node4" presStyleIdx="0" presStyleCnt="1" custScaleX="239850" custScaleY="63683" custLinFactNeighborY="-27342"/>
      <dgm:spPr/>
      <dgm:t>
        <a:bodyPr/>
        <a:lstStyle/>
        <a:p>
          <a:endParaRPr lang="ru-RU"/>
        </a:p>
      </dgm:t>
    </dgm:pt>
    <dgm:pt modelId="{C5A5A89F-FA75-48CD-BED1-7AE12249BEA9}" type="pres">
      <dgm:prSet presAssocID="{D473BA06-493E-4841-B2D3-9F4CD76204F6}" presName="hierChild3" presStyleCnt="0"/>
      <dgm:spPr/>
      <dgm:t>
        <a:bodyPr/>
        <a:lstStyle/>
        <a:p>
          <a:endParaRPr lang="ru-RU"/>
        </a:p>
      </dgm:t>
    </dgm:pt>
    <dgm:pt modelId="{0012CF8A-08E0-41DB-AC9F-BFAFD8971F8D}" type="pres">
      <dgm:prSet presAssocID="{9F08AFD4-E240-4CCF-AA31-E6A2ABE91ECD}" presName="bgShapesFlow" presStyleCnt="0"/>
      <dgm:spPr/>
      <dgm:t>
        <a:bodyPr/>
        <a:lstStyle/>
        <a:p>
          <a:endParaRPr lang="ru-RU"/>
        </a:p>
      </dgm:t>
    </dgm:pt>
  </dgm:ptLst>
  <dgm:cxnLst>
    <dgm:cxn modelId="{F9675D34-E495-4B85-82E7-B1F3C2276C2B}" type="presOf" srcId="{3FB977E4-495A-4656-86AD-92AEC7641ABC}" destId="{015CDE9C-47F1-434A-902F-A020AB0D22E5}" srcOrd="0" destOrd="0" presId="urn:microsoft.com/office/officeart/2005/8/layout/hierarchy6"/>
    <dgm:cxn modelId="{51A41EE9-3B28-4273-A415-8162562076A2}" srcId="{C51258AD-3149-4F1F-BF51-7761EB7F97F1}" destId="{3FB977E4-495A-4656-86AD-92AEC7641ABC}" srcOrd="0" destOrd="0" parTransId="{A2BE5A20-B1AE-4FD4-A934-E2005E2C62AF}" sibTransId="{C9130F70-A1D2-4A23-B333-C82D18A5EF46}"/>
    <dgm:cxn modelId="{219A9D10-3895-42EA-8360-97E7747085BB}" srcId="{9F08AFD4-E240-4CCF-AA31-E6A2ABE91ECD}" destId="{C51258AD-3149-4F1F-BF51-7761EB7F97F1}" srcOrd="0" destOrd="0" parTransId="{95CAB6D6-9F5B-473E-BB38-414242C066F5}" sibTransId="{E848E341-D006-4BCE-B8E5-9F523FEF6161}"/>
    <dgm:cxn modelId="{43B36FBC-44D4-40BE-B295-9010C5C96F6E}" srcId="{0716A169-5926-428F-B313-9D5A63A96F08}" destId="{D473BA06-493E-4841-B2D3-9F4CD76204F6}" srcOrd="0" destOrd="0" parTransId="{99FA575E-0CD4-488F-8C1E-C9C4BA97AF01}" sibTransId="{6D149AA5-D88B-4C30-9657-57BE8C58D962}"/>
    <dgm:cxn modelId="{400D2048-8582-4BF5-82DE-3B9354EBD491}" type="presOf" srcId="{A2BE5A20-B1AE-4FD4-A934-E2005E2C62AF}" destId="{1A7CF226-A74A-4B00-881B-0EDA529896DC}" srcOrd="0" destOrd="0" presId="urn:microsoft.com/office/officeart/2005/8/layout/hierarchy6"/>
    <dgm:cxn modelId="{356F0770-E1B3-4A3B-88E8-C4029918F34B}" type="presOf" srcId="{D473BA06-493E-4841-B2D3-9F4CD76204F6}" destId="{AB1C2F3B-6BAD-4CC1-83CE-BC929CA5CBA1}" srcOrd="0" destOrd="0" presId="urn:microsoft.com/office/officeart/2005/8/layout/hierarchy6"/>
    <dgm:cxn modelId="{CCECB1AC-4118-4316-8294-59AF10225E5E}" type="presOf" srcId="{C51258AD-3149-4F1F-BF51-7761EB7F97F1}" destId="{DE6601DA-C379-4EF4-BF50-E4C37835029A}" srcOrd="0" destOrd="0" presId="urn:microsoft.com/office/officeart/2005/8/layout/hierarchy6"/>
    <dgm:cxn modelId="{98234F97-A324-4174-BBEE-FB9F6F5356D3}" srcId="{3FB977E4-495A-4656-86AD-92AEC7641ABC}" destId="{0716A169-5926-428F-B313-9D5A63A96F08}" srcOrd="0" destOrd="0" parTransId="{D25C4352-CF40-400D-8437-4FCBC57B2CCF}" sibTransId="{0CEA72BE-9F76-4E8E-94F3-5E754827D5E0}"/>
    <dgm:cxn modelId="{64F2B6E8-6114-49A3-B065-3A55406AD698}" type="presOf" srcId="{0716A169-5926-428F-B313-9D5A63A96F08}" destId="{897A589F-D8BE-4BBC-AF89-8D64A0C9FFB6}" srcOrd="0" destOrd="0" presId="urn:microsoft.com/office/officeart/2005/8/layout/hierarchy6"/>
    <dgm:cxn modelId="{4CEA525B-BD64-4A64-8B9B-F6F27AC7607B}" type="presOf" srcId="{D25C4352-CF40-400D-8437-4FCBC57B2CCF}" destId="{86E978D4-6472-4669-96A0-FF3E29520478}" srcOrd="0" destOrd="0" presId="urn:microsoft.com/office/officeart/2005/8/layout/hierarchy6"/>
    <dgm:cxn modelId="{136C5898-EB0D-4F33-82BA-3AB43303D008}" type="presOf" srcId="{99FA575E-0CD4-488F-8C1E-C9C4BA97AF01}" destId="{E9CE45D8-6898-41CA-ADFB-6818E3F3830E}" srcOrd="0" destOrd="0" presId="urn:microsoft.com/office/officeart/2005/8/layout/hierarchy6"/>
    <dgm:cxn modelId="{417FFBA8-1DCA-4D8B-B113-701E16FAEEF2}" type="presOf" srcId="{9F08AFD4-E240-4CCF-AA31-E6A2ABE91ECD}" destId="{7CB08687-F870-4128-BB3D-E36FD6AA4A50}" srcOrd="0" destOrd="0" presId="urn:microsoft.com/office/officeart/2005/8/layout/hierarchy6"/>
    <dgm:cxn modelId="{F78F87F0-E851-4814-A39F-3FA6F9912979}" type="presParOf" srcId="{7CB08687-F870-4128-BB3D-E36FD6AA4A50}" destId="{C41FA462-9C0C-4598-865E-9FB3E630510B}" srcOrd="0" destOrd="0" presId="urn:microsoft.com/office/officeart/2005/8/layout/hierarchy6"/>
    <dgm:cxn modelId="{73F2C69B-568C-463D-9606-7D9DEF11B633}" type="presParOf" srcId="{C41FA462-9C0C-4598-865E-9FB3E630510B}" destId="{48A1F619-1F20-4802-9568-C787D5D24DCF}" srcOrd="0" destOrd="0" presId="urn:microsoft.com/office/officeart/2005/8/layout/hierarchy6"/>
    <dgm:cxn modelId="{FCC0C8CC-6184-44FC-87B8-F57011D5161E}" type="presParOf" srcId="{48A1F619-1F20-4802-9568-C787D5D24DCF}" destId="{78C454E1-5A48-41CE-B0DE-3F84E66EF80D}" srcOrd="0" destOrd="0" presId="urn:microsoft.com/office/officeart/2005/8/layout/hierarchy6"/>
    <dgm:cxn modelId="{3BC1A99C-F2D3-4218-BE52-617C8C67DDA4}" type="presParOf" srcId="{78C454E1-5A48-41CE-B0DE-3F84E66EF80D}" destId="{DE6601DA-C379-4EF4-BF50-E4C37835029A}" srcOrd="0" destOrd="0" presId="urn:microsoft.com/office/officeart/2005/8/layout/hierarchy6"/>
    <dgm:cxn modelId="{6FE820B5-37D0-4BCA-8B5D-035A63AF01EF}" type="presParOf" srcId="{78C454E1-5A48-41CE-B0DE-3F84E66EF80D}" destId="{D081416D-0081-48C8-8417-9FD604A2E339}" srcOrd="1" destOrd="0" presId="urn:microsoft.com/office/officeart/2005/8/layout/hierarchy6"/>
    <dgm:cxn modelId="{2CE6456E-D8AB-4F9F-8DA2-24E9B3FB3617}" type="presParOf" srcId="{D081416D-0081-48C8-8417-9FD604A2E339}" destId="{1A7CF226-A74A-4B00-881B-0EDA529896DC}" srcOrd="0" destOrd="0" presId="urn:microsoft.com/office/officeart/2005/8/layout/hierarchy6"/>
    <dgm:cxn modelId="{2527FFA2-EEFD-4579-AA18-46F9A6B8B48E}" type="presParOf" srcId="{D081416D-0081-48C8-8417-9FD604A2E339}" destId="{29220CE1-57A7-4F46-8678-53AA5AD86432}" srcOrd="1" destOrd="0" presId="urn:microsoft.com/office/officeart/2005/8/layout/hierarchy6"/>
    <dgm:cxn modelId="{ECCD9202-CB85-4A07-BB89-FD9DA3EEBECA}" type="presParOf" srcId="{29220CE1-57A7-4F46-8678-53AA5AD86432}" destId="{015CDE9C-47F1-434A-902F-A020AB0D22E5}" srcOrd="0" destOrd="0" presId="urn:microsoft.com/office/officeart/2005/8/layout/hierarchy6"/>
    <dgm:cxn modelId="{9BAC1F3A-6D25-4D7B-AC67-7A356223B22A}" type="presParOf" srcId="{29220CE1-57A7-4F46-8678-53AA5AD86432}" destId="{48628861-2C3D-448C-9584-A7AE273CC1CB}" srcOrd="1" destOrd="0" presId="urn:microsoft.com/office/officeart/2005/8/layout/hierarchy6"/>
    <dgm:cxn modelId="{F56EDF8B-6BBD-48AC-B057-97F2FBA08812}" type="presParOf" srcId="{48628861-2C3D-448C-9584-A7AE273CC1CB}" destId="{86E978D4-6472-4669-96A0-FF3E29520478}" srcOrd="0" destOrd="0" presId="urn:microsoft.com/office/officeart/2005/8/layout/hierarchy6"/>
    <dgm:cxn modelId="{0FE403EF-2FA5-41DD-BF33-51BD70335F73}" type="presParOf" srcId="{48628861-2C3D-448C-9584-A7AE273CC1CB}" destId="{B3F70E3D-BB23-4656-8353-93E65F675731}" srcOrd="1" destOrd="0" presId="urn:microsoft.com/office/officeart/2005/8/layout/hierarchy6"/>
    <dgm:cxn modelId="{BDE36691-2B10-465F-9E24-58C69D15B49D}" type="presParOf" srcId="{B3F70E3D-BB23-4656-8353-93E65F675731}" destId="{897A589F-D8BE-4BBC-AF89-8D64A0C9FFB6}" srcOrd="0" destOrd="0" presId="urn:microsoft.com/office/officeart/2005/8/layout/hierarchy6"/>
    <dgm:cxn modelId="{E0814230-39D0-4F50-955B-E572CB18DACF}" type="presParOf" srcId="{B3F70E3D-BB23-4656-8353-93E65F675731}" destId="{DEE2CF40-81F6-4A32-BE17-E4BD509BDB96}" srcOrd="1" destOrd="0" presId="urn:microsoft.com/office/officeart/2005/8/layout/hierarchy6"/>
    <dgm:cxn modelId="{E3FE3F76-900D-4B44-B841-327BC5ED7017}" type="presParOf" srcId="{DEE2CF40-81F6-4A32-BE17-E4BD509BDB96}" destId="{E9CE45D8-6898-41CA-ADFB-6818E3F3830E}" srcOrd="0" destOrd="0" presId="urn:microsoft.com/office/officeart/2005/8/layout/hierarchy6"/>
    <dgm:cxn modelId="{AC0C7189-5E02-4ADF-9ECA-BC8E474B7911}" type="presParOf" srcId="{DEE2CF40-81F6-4A32-BE17-E4BD509BDB96}" destId="{25577CD3-4D75-44DC-A82B-E01090896141}" srcOrd="1" destOrd="0" presId="urn:microsoft.com/office/officeart/2005/8/layout/hierarchy6"/>
    <dgm:cxn modelId="{0C734F1A-91F5-4988-B4F2-36155BEC598A}" type="presParOf" srcId="{25577CD3-4D75-44DC-A82B-E01090896141}" destId="{AB1C2F3B-6BAD-4CC1-83CE-BC929CA5CBA1}" srcOrd="0" destOrd="0" presId="urn:microsoft.com/office/officeart/2005/8/layout/hierarchy6"/>
    <dgm:cxn modelId="{10D303EA-76E3-43D4-956E-4A8D2D7AB00B}" type="presParOf" srcId="{25577CD3-4D75-44DC-A82B-E01090896141}" destId="{C5A5A89F-FA75-48CD-BED1-7AE12249BEA9}" srcOrd="1" destOrd="0" presId="urn:microsoft.com/office/officeart/2005/8/layout/hierarchy6"/>
    <dgm:cxn modelId="{68324B77-3AFB-4F71-8F3F-343A4DDD63A8}" type="presParOf" srcId="{7CB08687-F870-4128-BB3D-E36FD6AA4A50}" destId="{0012CF8A-08E0-41DB-AC9F-BFAFD8971F8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601DA-C379-4EF4-BF50-E4C37835029A}">
      <dsp:nvSpPr>
        <dsp:cNvPr id="0" name=""/>
        <dsp:cNvSpPr/>
      </dsp:nvSpPr>
      <dsp:spPr>
        <a:xfrm>
          <a:off x="759363" y="345187"/>
          <a:ext cx="3170004" cy="1024621"/>
        </a:xfrm>
        <a:prstGeom prst="roundRect">
          <a:avLst>
            <a:gd name="adj" fmla="val 10000"/>
          </a:avLst>
        </a:prstGeom>
        <a:solidFill>
          <a:srgbClr val="5B9BD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Поисковый</a:t>
          </a:r>
          <a:endParaRPr lang="ru-RU" sz="2800" kern="12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9373" y="375197"/>
        <a:ext cx="3109984" cy="964601"/>
      </dsp:txXfrm>
    </dsp:sp>
    <dsp:sp modelId="{1A7CF226-A74A-4B00-881B-0EDA529896DC}">
      <dsp:nvSpPr>
        <dsp:cNvPr id="0" name=""/>
        <dsp:cNvSpPr/>
      </dsp:nvSpPr>
      <dsp:spPr>
        <a:xfrm>
          <a:off x="2298646" y="1369808"/>
          <a:ext cx="91440" cy="4891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91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CDE9C-47F1-434A-902F-A020AB0D22E5}">
      <dsp:nvSpPr>
        <dsp:cNvPr id="0" name=""/>
        <dsp:cNvSpPr/>
      </dsp:nvSpPr>
      <dsp:spPr>
        <a:xfrm>
          <a:off x="768723" y="1858981"/>
          <a:ext cx="3151285" cy="1033668"/>
        </a:xfrm>
        <a:prstGeom prst="roundRect">
          <a:avLst>
            <a:gd name="adj" fmla="val 10000"/>
          </a:avLst>
        </a:prstGeom>
        <a:solidFill>
          <a:srgbClr val="FFC301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Технологический</a:t>
          </a:r>
          <a:endParaRPr lang="ru-RU" sz="2800" kern="12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8998" y="1889256"/>
        <a:ext cx="3090735" cy="973118"/>
      </dsp:txXfrm>
    </dsp:sp>
    <dsp:sp modelId="{86E978D4-6472-4669-96A0-FF3E29520478}">
      <dsp:nvSpPr>
        <dsp:cNvPr id="0" name=""/>
        <dsp:cNvSpPr/>
      </dsp:nvSpPr>
      <dsp:spPr>
        <a:xfrm>
          <a:off x="2298646" y="2892650"/>
          <a:ext cx="91440" cy="4891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917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A589F-D8BE-4BBC-AF89-8D64A0C9FFB6}">
      <dsp:nvSpPr>
        <dsp:cNvPr id="0" name=""/>
        <dsp:cNvSpPr/>
      </dsp:nvSpPr>
      <dsp:spPr>
        <a:xfrm>
          <a:off x="797723" y="3381823"/>
          <a:ext cx="3093284" cy="1096791"/>
        </a:xfrm>
        <a:prstGeom prst="roundRect">
          <a:avLst>
            <a:gd name="adj" fmla="val 10000"/>
          </a:avLst>
        </a:prstGeom>
        <a:solidFill>
          <a:srgbClr val="FF252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Заключительный</a:t>
          </a:r>
          <a:endParaRPr lang="ru-RU" sz="2800" kern="12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29847" y="3413947"/>
        <a:ext cx="3029036" cy="10325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601DA-C379-4EF4-BF50-E4C37835029A}">
      <dsp:nvSpPr>
        <dsp:cNvPr id="0" name=""/>
        <dsp:cNvSpPr/>
      </dsp:nvSpPr>
      <dsp:spPr>
        <a:xfrm>
          <a:off x="564223" y="232767"/>
          <a:ext cx="4511234" cy="1208296"/>
        </a:xfrm>
        <a:prstGeom prst="roundRect">
          <a:avLst>
            <a:gd name="adj" fmla="val 10000"/>
          </a:avLst>
        </a:prstGeom>
        <a:solidFill>
          <a:srgbClr val="5B9BD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Выбор темы проекта. Обоснование необходимости изготовления изделия</a:t>
          </a:r>
          <a:endParaRPr lang="ru-RU" sz="2400" kern="12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9613" y="268157"/>
        <a:ext cx="4440454" cy="1137516"/>
      </dsp:txXfrm>
    </dsp:sp>
    <dsp:sp modelId="{1A7CF226-A74A-4B00-881B-0EDA529896DC}">
      <dsp:nvSpPr>
        <dsp:cNvPr id="0" name=""/>
        <dsp:cNvSpPr/>
      </dsp:nvSpPr>
      <dsp:spPr>
        <a:xfrm>
          <a:off x="2774120" y="1441063"/>
          <a:ext cx="91440" cy="40616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616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CDE9C-47F1-434A-902F-A020AB0D22E5}">
      <dsp:nvSpPr>
        <dsp:cNvPr id="0" name=""/>
        <dsp:cNvSpPr/>
      </dsp:nvSpPr>
      <dsp:spPr>
        <a:xfrm>
          <a:off x="564223" y="1847231"/>
          <a:ext cx="4511234" cy="972651"/>
        </a:xfrm>
        <a:prstGeom prst="roundRect">
          <a:avLst>
            <a:gd name="adj" fmla="val 10000"/>
          </a:avLst>
        </a:prstGeom>
        <a:solidFill>
          <a:srgbClr val="FFC301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Формулирование требований к проектируемому изделию</a:t>
          </a:r>
          <a:endParaRPr lang="ru-RU" sz="2400" kern="12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2711" y="1875719"/>
        <a:ext cx="4454258" cy="915675"/>
      </dsp:txXfrm>
    </dsp:sp>
    <dsp:sp modelId="{86E978D4-6472-4669-96A0-FF3E29520478}">
      <dsp:nvSpPr>
        <dsp:cNvPr id="0" name=""/>
        <dsp:cNvSpPr/>
      </dsp:nvSpPr>
      <dsp:spPr>
        <a:xfrm>
          <a:off x="2774120" y="2819883"/>
          <a:ext cx="91440" cy="4318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18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A589F-D8BE-4BBC-AF89-8D64A0C9FFB6}">
      <dsp:nvSpPr>
        <dsp:cNvPr id="0" name=""/>
        <dsp:cNvSpPr/>
      </dsp:nvSpPr>
      <dsp:spPr>
        <a:xfrm>
          <a:off x="564223" y="3251738"/>
          <a:ext cx="4511234" cy="1280820"/>
        </a:xfrm>
        <a:prstGeom prst="roundRect">
          <a:avLst>
            <a:gd name="adj" fmla="val 10000"/>
          </a:avLst>
        </a:prstGeom>
        <a:solidFill>
          <a:srgbClr val="FF252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>
                <a:noFill/>
              </a:ln>
              <a:latin typeface="Arial" panose="020B0604020202020204" pitchFamily="34" charset="0"/>
              <a:cs typeface="Arial" panose="020B0604020202020204" pitchFamily="34" charset="0"/>
            </a:rPr>
            <a:t>Разработка нескольких вариантов изделия и выбор наилучшего</a:t>
          </a:r>
          <a:endParaRPr lang="ru-RU" sz="2400" kern="1200" dirty="0">
            <a:ln>
              <a:noFill/>
            </a:ln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1737" y="3289252"/>
        <a:ext cx="4436206" cy="12057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CF131-560E-40EA-BBD9-DDA0DAF36957}">
      <dsp:nvSpPr>
        <dsp:cNvPr id="0" name=""/>
        <dsp:cNvSpPr/>
      </dsp:nvSpPr>
      <dsp:spPr>
        <a:xfrm>
          <a:off x="2831" y="204713"/>
          <a:ext cx="5045730" cy="818874"/>
        </a:xfrm>
        <a:prstGeom prst="roundRect">
          <a:avLst>
            <a:gd name="adj" fmla="val 10000"/>
          </a:avLst>
        </a:prstGeom>
        <a:solidFill>
          <a:srgbClr val="FF33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Разработка конструкции и технологии изготовления изделия</a:t>
          </a:r>
          <a:endParaRPr lang="ru-RU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815" y="228697"/>
        <a:ext cx="4997762" cy="770906"/>
      </dsp:txXfrm>
    </dsp:sp>
    <dsp:sp modelId="{A541E97C-479C-4884-9C19-EE52F35CD201}">
      <dsp:nvSpPr>
        <dsp:cNvPr id="0" name=""/>
        <dsp:cNvSpPr/>
      </dsp:nvSpPr>
      <dsp:spPr>
        <a:xfrm>
          <a:off x="2479977" y="1023588"/>
          <a:ext cx="91440" cy="2727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27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657632-4B5C-42F4-9029-6DEDCADDBF75}">
      <dsp:nvSpPr>
        <dsp:cNvPr id="0" name=""/>
        <dsp:cNvSpPr/>
      </dsp:nvSpPr>
      <dsp:spPr>
        <a:xfrm>
          <a:off x="2831" y="1296369"/>
          <a:ext cx="5045730" cy="590228"/>
        </a:xfrm>
        <a:prstGeom prst="roundRect">
          <a:avLst>
            <a:gd name="adj" fmla="val 10000"/>
          </a:avLst>
        </a:prstGeom>
        <a:solidFill>
          <a:srgbClr val="5B9BD5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Подбор материалов и инструментов</a:t>
          </a:r>
          <a:endParaRPr lang="ru-RU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118" y="1313656"/>
        <a:ext cx="5011156" cy="555654"/>
      </dsp:txXfrm>
    </dsp:sp>
    <dsp:sp modelId="{1A7CF226-A74A-4B00-881B-0EDA529896DC}">
      <dsp:nvSpPr>
        <dsp:cNvPr id="0" name=""/>
        <dsp:cNvSpPr/>
      </dsp:nvSpPr>
      <dsp:spPr>
        <a:xfrm>
          <a:off x="2479977" y="1886598"/>
          <a:ext cx="91440" cy="2747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474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CDE9C-47F1-434A-902F-A020AB0D22E5}">
      <dsp:nvSpPr>
        <dsp:cNvPr id="0" name=""/>
        <dsp:cNvSpPr/>
      </dsp:nvSpPr>
      <dsp:spPr>
        <a:xfrm>
          <a:off x="2831" y="2161338"/>
          <a:ext cx="5045730" cy="562622"/>
        </a:xfrm>
        <a:prstGeom prst="roundRect">
          <a:avLst>
            <a:gd name="adj" fmla="val 10000"/>
          </a:avLst>
        </a:prstGeom>
        <a:solidFill>
          <a:srgbClr val="FFC30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Организация рабочего места</a:t>
          </a:r>
          <a:endParaRPr lang="ru-RU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310" y="2177817"/>
        <a:ext cx="5012772" cy="529664"/>
      </dsp:txXfrm>
    </dsp:sp>
    <dsp:sp modelId="{86E978D4-6472-4669-96A0-FF3E29520478}">
      <dsp:nvSpPr>
        <dsp:cNvPr id="0" name=""/>
        <dsp:cNvSpPr/>
      </dsp:nvSpPr>
      <dsp:spPr>
        <a:xfrm>
          <a:off x="2479977" y="2723961"/>
          <a:ext cx="91440" cy="2441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4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A589F-D8BE-4BBC-AF89-8D64A0C9FFB6}">
      <dsp:nvSpPr>
        <dsp:cNvPr id="0" name=""/>
        <dsp:cNvSpPr/>
      </dsp:nvSpPr>
      <dsp:spPr>
        <a:xfrm>
          <a:off x="2831" y="2968075"/>
          <a:ext cx="5045730" cy="1002011"/>
        </a:xfrm>
        <a:prstGeom prst="roundRect">
          <a:avLst>
            <a:gd name="adj" fmla="val 10000"/>
          </a:avLst>
        </a:prstGeom>
        <a:solidFill>
          <a:srgbClr val="FF2525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Изготовление изделия с соблюдением правил безопасной работы</a:t>
          </a:r>
          <a:endParaRPr lang="ru-RU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179" y="2997423"/>
        <a:ext cx="4987034" cy="943315"/>
      </dsp:txXfrm>
    </dsp:sp>
    <dsp:sp modelId="{F085127C-0988-45AB-A745-F8016EA5FEC2}">
      <dsp:nvSpPr>
        <dsp:cNvPr id="0" name=""/>
        <dsp:cNvSpPr/>
      </dsp:nvSpPr>
      <dsp:spPr>
        <a:xfrm>
          <a:off x="2479977" y="3970086"/>
          <a:ext cx="91440" cy="26779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779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F71F3B-AA03-4073-9964-BD45A5D09C6D}">
      <dsp:nvSpPr>
        <dsp:cNvPr id="0" name=""/>
        <dsp:cNvSpPr/>
      </dsp:nvSpPr>
      <dsp:spPr>
        <a:xfrm>
          <a:off x="2831" y="4237877"/>
          <a:ext cx="5045730" cy="63009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Arial" panose="020B0604020202020204" pitchFamily="34" charset="0"/>
              <a:cs typeface="Arial" panose="020B0604020202020204" pitchFamily="34" charset="0"/>
            </a:rPr>
            <a:t>Подсчет затрат на изготовление</a:t>
          </a:r>
          <a:endParaRPr lang="ru-RU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1286" y="4256332"/>
        <a:ext cx="5008820" cy="5931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6601DA-C379-4EF4-BF50-E4C37835029A}">
      <dsp:nvSpPr>
        <dsp:cNvPr id="0" name=""/>
        <dsp:cNvSpPr/>
      </dsp:nvSpPr>
      <dsp:spPr>
        <a:xfrm>
          <a:off x="767841" y="92761"/>
          <a:ext cx="4103998" cy="1085969"/>
        </a:xfrm>
        <a:prstGeom prst="roundRect">
          <a:avLst>
            <a:gd name="adj" fmla="val 10000"/>
          </a:avLst>
        </a:prstGeom>
        <a:solidFill>
          <a:srgbClr val="5B9BD5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Окончательный контроль готового изделия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99648" y="124568"/>
        <a:ext cx="4040384" cy="1022355"/>
      </dsp:txXfrm>
    </dsp:sp>
    <dsp:sp modelId="{1A7CF226-A74A-4B00-881B-0EDA529896DC}">
      <dsp:nvSpPr>
        <dsp:cNvPr id="0" name=""/>
        <dsp:cNvSpPr/>
      </dsp:nvSpPr>
      <dsp:spPr>
        <a:xfrm>
          <a:off x="2774120" y="1178730"/>
          <a:ext cx="91440" cy="3556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56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5CDE9C-47F1-434A-902F-A020AB0D22E5}">
      <dsp:nvSpPr>
        <dsp:cNvPr id="0" name=""/>
        <dsp:cNvSpPr/>
      </dsp:nvSpPr>
      <dsp:spPr>
        <a:xfrm>
          <a:off x="767841" y="1534404"/>
          <a:ext cx="4103998" cy="724500"/>
        </a:xfrm>
        <a:prstGeom prst="roundRect">
          <a:avLst>
            <a:gd name="adj" fmla="val 10000"/>
          </a:avLst>
        </a:prstGeom>
        <a:solidFill>
          <a:srgbClr val="FFC30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Испытание изделия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9061" y="1555624"/>
        <a:ext cx="4061558" cy="682060"/>
      </dsp:txXfrm>
    </dsp:sp>
    <dsp:sp modelId="{86E978D4-6472-4669-96A0-FF3E29520478}">
      <dsp:nvSpPr>
        <dsp:cNvPr id="0" name=""/>
        <dsp:cNvSpPr/>
      </dsp:nvSpPr>
      <dsp:spPr>
        <a:xfrm>
          <a:off x="2774120" y="2258905"/>
          <a:ext cx="91440" cy="3556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56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A589F-D8BE-4BBC-AF89-8D64A0C9FFB6}">
      <dsp:nvSpPr>
        <dsp:cNvPr id="0" name=""/>
        <dsp:cNvSpPr/>
      </dsp:nvSpPr>
      <dsp:spPr>
        <a:xfrm>
          <a:off x="767841" y="2614579"/>
          <a:ext cx="4103998" cy="1140712"/>
        </a:xfrm>
        <a:prstGeom prst="roundRect">
          <a:avLst>
            <a:gd name="adj" fmla="val 10000"/>
          </a:avLst>
        </a:prstGeom>
        <a:solidFill>
          <a:srgbClr val="FF2525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Анализ того, что получилось, а что нет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1251" y="2647989"/>
        <a:ext cx="4037178" cy="1073892"/>
      </dsp:txXfrm>
    </dsp:sp>
    <dsp:sp modelId="{E9CE45D8-6898-41CA-ADFB-6818E3F3830E}">
      <dsp:nvSpPr>
        <dsp:cNvPr id="0" name=""/>
        <dsp:cNvSpPr/>
      </dsp:nvSpPr>
      <dsp:spPr>
        <a:xfrm>
          <a:off x="2774120" y="3755292"/>
          <a:ext cx="91440" cy="34561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56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1C2F3B-6BAD-4CC1-83CE-BC929CA5CBA1}">
      <dsp:nvSpPr>
        <dsp:cNvPr id="0" name=""/>
        <dsp:cNvSpPr/>
      </dsp:nvSpPr>
      <dsp:spPr>
        <a:xfrm>
          <a:off x="767841" y="4100905"/>
          <a:ext cx="4103998" cy="72643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anose="020B0604020202020204" pitchFamily="34" charset="0"/>
              <a:cs typeface="Arial" panose="020B0604020202020204" pitchFamily="34" charset="0"/>
            </a:rPr>
            <a:t>Защита проекта</a:t>
          </a:r>
          <a:endParaRPr lang="ru-RU" sz="2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9118" y="4122182"/>
        <a:ext cx="4061444" cy="68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44D54-54D3-4E5C-ACA0-1C280D506FA6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51BA2-6863-4950-9FE2-D5E21268A3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47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772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86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46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86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57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64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68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312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62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2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78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097B4-5EA3-4699-B1AB-79D00B119199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771FE-6B29-4727-B90C-9CAC367B15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272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t-n.ru/board.aspx?cat_no=13748&amp;tmpl=Thread&amp;BoardId=13751&amp;ThreadId=427926" TargetMode="External"/><Relationship Id="rId3" Type="http://schemas.openxmlformats.org/officeDocument/2006/relationships/hyperlink" Target="http://img0.liveinternet.ru/images/attach/c/11/117/491/117491514_large_matreshka16.png" TargetMode="External"/><Relationship Id="rId7" Type="http://schemas.openxmlformats.org/officeDocument/2006/relationships/hyperlink" Target="http://img1.liveinternet.ru/images/attach/c/11/117/491/117491343_large_matreshka11.png" TargetMode="External"/><Relationship Id="rId2" Type="http://schemas.openxmlformats.org/officeDocument/2006/relationships/hyperlink" Target="http://img-fotki.yandex.ru/get/6620/16969765.97/0_6a7cc_5eb7c9ad_L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0.liveinternet.ru/images/attach/c/11/117/491/117491402_large_matreshka14.png" TargetMode="External"/><Relationship Id="rId5" Type="http://schemas.openxmlformats.org/officeDocument/2006/relationships/hyperlink" Target="http://img1.liveinternet.ru/images/attach/c/11/117/491/117491491_large_matreshka17.png" TargetMode="External"/><Relationship Id="rId4" Type="http://schemas.openxmlformats.org/officeDocument/2006/relationships/hyperlink" Target="http://img0.liveinternet.ru/images/attach/c/11/117/491/117491456_large_matreshka12.png" TargetMode="External"/><Relationship Id="rId9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gl-511150@mail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diagramColors" Target="../diagrams/colors1.xml"/><Relationship Id="rId5" Type="http://schemas.openxmlformats.org/officeDocument/2006/relationships/image" Target="../media/image10.png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9.png"/><Relationship Id="rId9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diagramColors" Target="../diagrams/colors2.xml"/><Relationship Id="rId5" Type="http://schemas.openxmlformats.org/officeDocument/2006/relationships/image" Target="../media/image10.pn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9.png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jpe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diagramLayout" Target="../diagrams/layout3.xml"/><Relationship Id="rId3" Type="http://schemas.openxmlformats.org/officeDocument/2006/relationships/image" Target="../media/image20.png"/><Relationship Id="rId7" Type="http://schemas.openxmlformats.org/officeDocument/2006/relationships/image" Target="../media/image10.png"/><Relationship Id="rId12" Type="http://schemas.openxmlformats.org/officeDocument/2006/relationships/diagramData" Target="../diagrams/data3.xml"/><Relationship Id="rId2" Type="http://schemas.openxmlformats.org/officeDocument/2006/relationships/image" Target="../media/image19.png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diagramColors" Target="../diagrams/colors3.xm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4.jp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22.jpeg"/><Relationship Id="rId5" Type="http://schemas.openxmlformats.org/officeDocument/2006/relationships/image" Target="../media/image10.png"/><Relationship Id="rId10" Type="http://schemas.openxmlformats.org/officeDocument/2006/relationships/image" Target="../media/image21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microsoft.com/office/2007/relationships/diagramDrawing" Target="../diagrams/drawing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diagramColors" Target="../diagrams/colors4.xml"/><Relationship Id="rId5" Type="http://schemas.openxmlformats.org/officeDocument/2006/relationships/image" Target="../media/image10.png"/><Relationship Id="rId10" Type="http://schemas.openxmlformats.org/officeDocument/2006/relationships/diagramQuickStyle" Target="../diagrams/quickStyle4.xml"/><Relationship Id="rId4" Type="http://schemas.openxmlformats.org/officeDocument/2006/relationships/image" Target="../media/image9.png"/><Relationship Id="rId9" Type="http://schemas.openxmlformats.org/officeDocument/2006/relationships/diagramLayout" Target="../diagrams/layout4.xml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8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2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26.jpeg"/><Relationship Id="rId5" Type="http://schemas.openxmlformats.org/officeDocument/2006/relationships/image" Target="../media/image10.png"/><Relationship Id="rId10" Type="http://schemas.openxmlformats.org/officeDocument/2006/relationships/image" Target="../media/image25.jpe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имя"/>
          <p:cNvSpPr/>
          <p:nvPr/>
        </p:nvSpPr>
        <p:spPr>
          <a:xfrm>
            <a:off x="1674621" y="1198202"/>
            <a:ext cx="5794759" cy="1296064"/>
          </a:xfrm>
          <a:prstGeom prst="round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C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Этапы выполнения творческого проекта</a:t>
            </a:r>
            <a:endParaRPr lang="ru-RU" sz="4000" b="1" dirty="0">
              <a:ln w="11430"/>
              <a:solidFill>
                <a:srgbClr val="FFC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ФИО">
            <a:hlinkClick r:id="rId2" action="ppaction://hlinksldjump"/>
          </p:cNvPr>
          <p:cNvSpPr txBox="1"/>
          <p:nvPr/>
        </p:nvSpPr>
        <p:spPr>
          <a:xfrm>
            <a:off x="1358284" y="5287740"/>
            <a:ext cx="6427433" cy="646331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Ларькова Галина Владимировна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учитель технологии МБОУ «Лицей № 48» г. Калуги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07521" y="2558518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Предмет: технология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Класс: 5 (ФГОС)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475" y="4072622"/>
            <a:ext cx="582589" cy="9970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420" y="3862663"/>
            <a:ext cx="701094" cy="1207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113" y="3458459"/>
            <a:ext cx="947393" cy="16112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838" y="3649161"/>
            <a:ext cx="824249" cy="14205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462" y="3274484"/>
            <a:ext cx="1042725" cy="179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35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522" y="1790019"/>
            <a:ext cx="82919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Рамка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матрешки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2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3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4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5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Слайд 7: рисунки из книги Костиковой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И.Ю.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«Школа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лоскутной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техники»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Авторский дизайн оформления слайдов и обработка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картинок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Авторские фотографии творческих работ моих учащихся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ии"/>
          <p:cNvSpPr/>
          <p:nvPr/>
        </p:nvSpPr>
        <p:spPr>
          <a:xfrm>
            <a:off x="946834" y="422696"/>
            <a:ext cx="714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normalizeH="0" baseline="0" noProof="0" dirty="0" smtClean="0">
                <a:ln w="1143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Информационные источники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1520" y="4086595"/>
            <a:ext cx="7190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Автор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технологического приёма «Матрешка» Лебедев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С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.Н.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трелка вправо">
            <a:hlinkClick r:id="rId9" action="ppaction://hlinksldjump"/>
          </p:cNvPr>
          <p:cNvSpPr/>
          <p:nvPr/>
        </p:nvSpPr>
        <p:spPr>
          <a:xfrm flipH="1">
            <a:off x="8143900" y="6105227"/>
            <a:ext cx="540060" cy="288032"/>
          </a:xfrm>
          <a:prstGeom prst="rightArrow">
            <a:avLst/>
          </a:prstGeom>
          <a:solidFill>
            <a:srgbClr val="F4D84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15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2032" y="4546600"/>
            <a:ext cx="825032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Лицензионное соглашение </a:t>
            </a:r>
          </a:p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Автор дает согласие использовать данный ресурс только для ознакомления и проведения уроков. </a:t>
            </a:r>
          </a:p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Нельзя присваивать себе авторство данного ресурса, даже если будут внесены изменения.</a:t>
            </a:r>
          </a:p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Нельзя публиковать данный ресурс без согласия автора.</a:t>
            </a:r>
          </a:p>
          <a:p>
            <a:pPr algn="just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случае частичного использования ресурса, ссылка на источник обязательна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4901" y="3922611"/>
            <a:ext cx="18885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gl-511150@mail.ru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855452"/>
            <a:ext cx="6235218" cy="3732560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rgbClr val="00B05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Выпускница физико-математического факультета Калужского государственного педагогического института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им. К.Э.Циолковского</a:t>
            </a:r>
          </a:p>
          <a:p>
            <a:pPr algn="ctr">
              <a:lnSpc>
                <a:spcPct val="95000"/>
              </a:lnSpc>
              <a:buNone/>
            </a:pPr>
            <a:endParaRPr lang="ru-RU" sz="9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Учитель технологии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высшей квалификационной категории 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МБОУ «Лицей № 48» г. Калуги</a:t>
            </a:r>
          </a:p>
          <a:p>
            <a:pPr lvl="0" algn="ctr">
              <a:lnSpc>
                <a:spcPct val="95000"/>
              </a:lnSpc>
              <a:buNone/>
            </a:pPr>
            <a:endParaRPr lang="ru-RU" sz="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Педагогический стаж – 33 года</a:t>
            </a:r>
          </a:p>
          <a:p>
            <a:pPr algn="ctr">
              <a:lnSpc>
                <a:spcPct val="95000"/>
              </a:lnSpc>
              <a:defRPr/>
            </a:pPr>
            <a:endParaRPr lang="ru-RU" sz="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Почетный работник общего образования РФ – 2009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Победитель конкурса «Лучшие учителя России» – 2007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Ветеран труда – 2008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tabLst>
                <a:tab pos="96838" algn="l"/>
              </a:tabLst>
              <a:defRPr/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Лауреат областного конкурса «Семья года – 2003»</a:t>
            </a:r>
          </a:p>
          <a:p>
            <a:pPr algn="ctr">
              <a:lnSpc>
                <a:spcPct val="95000"/>
              </a:lnSpc>
            </a:pPr>
            <a:r>
              <a:rPr lang="ru-RU" sz="8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95000"/>
              </a:lnSpc>
            </a:pPr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Медаль «За любовь и верность» – 2008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0053" y="1176965"/>
            <a:ext cx="1938366" cy="2628000"/>
          </a:xfrm>
          <a:prstGeom prst="round2DiagRect">
            <a:avLst>
              <a:gd name="adj1" fmla="val 16667"/>
              <a:gd name="adj2" fmla="val 0"/>
            </a:avLst>
          </a:prstGeom>
          <a:ln w="4445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трелка вправо">
            <a:hlinkClick r:id="rId5" action="ppaction://hlinksldjump"/>
          </p:cNvPr>
          <p:cNvSpPr/>
          <p:nvPr/>
        </p:nvSpPr>
        <p:spPr>
          <a:xfrm flipH="1">
            <a:off x="8143900" y="6105227"/>
            <a:ext cx="540060" cy="288032"/>
          </a:xfrm>
          <a:prstGeom prst="rightArrow">
            <a:avLst/>
          </a:prstGeom>
          <a:solidFill>
            <a:srgbClr val="F4D84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ии"/>
          <p:cNvSpPr/>
          <p:nvPr/>
        </p:nvSpPr>
        <p:spPr>
          <a:xfrm>
            <a:off x="1000100" y="422696"/>
            <a:ext cx="71438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normalizeH="0" baseline="0" noProof="0" dirty="0" smtClean="0">
                <a:ln w="1143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Ларькова </a:t>
            </a:r>
            <a:r>
              <a:rPr lang="ru-RU" sz="2400" b="1" kern="0" dirty="0" smtClean="0">
                <a:ln w="1143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Галина</a:t>
            </a:r>
            <a:r>
              <a:rPr kumimoji="0" lang="ru-RU" sz="2400" b="1" i="0" u="none" strike="noStrike" kern="0" normalizeH="0" baseline="0" noProof="0" dirty="0" smtClean="0">
                <a:ln w="11430"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235496676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">
            <a:hlinkClick r:id="" action="ppaction://hlinkshowjump?jump=nextslide"/>
          </p:cNvPr>
          <p:cNvSpPr/>
          <p:nvPr/>
        </p:nvSpPr>
        <p:spPr>
          <a:xfrm>
            <a:off x="8143900" y="6105227"/>
            <a:ext cx="540060" cy="288032"/>
          </a:xfrm>
          <a:prstGeom prst="rightArrow">
            <a:avLst/>
          </a:prstGeom>
          <a:solidFill>
            <a:srgbClr val="F4D84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94520" y="1999561"/>
            <a:ext cx="71783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выполнения проекта и рисунки появляются по щелчку мышки по слайду. Матрёшки при этом раскрываются или закрываются</a:t>
            </a:r>
            <a:endParaRPr lang="ru-RU" sz="2400" dirty="0"/>
          </a:p>
        </p:txBody>
      </p:sp>
      <p:sp>
        <p:nvSpPr>
          <p:cNvPr id="9" name="Название"/>
          <p:cNvSpPr txBox="1">
            <a:spLocks noChangeAspect="1"/>
          </p:cNvSpPr>
          <p:nvPr/>
        </p:nvSpPr>
        <p:spPr>
          <a:xfrm>
            <a:off x="2122142" y="640884"/>
            <a:ext cx="4735858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Инструкция</a:t>
            </a:r>
            <a:endParaRPr lang="ru-RU" sz="3200" b="1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0475" y="4489888"/>
            <a:ext cx="582589" cy="9970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420" y="4279929"/>
            <a:ext cx="701094" cy="12070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113" y="3875725"/>
            <a:ext cx="947393" cy="161125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5838" y="4066427"/>
            <a:ext cx="824249" cy="14205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462" y="3691750"/>
            <a:ext cx="1042725" cy="1795233"/>
          </a:xfrm>
          <a:prstGeom prst="rect">
            <a:avLst/>
          </a:prstGeom>
        </p:spPr>
      </p:pic>
      <p:sp>
        <p:nvSpPr>
          <p:cNvPr id="15" name="Стрелка вправо">
            <a:hlinkClick r:id="" action="ppaction://hlinkshowjump?jump=endshow"/>
          </p:cNvPr>
          <p:cNvSpPr/>
          <p:nvPr/>
        </p:nvSpPr>
        <p:spPr>
          <a:xfrm flipH="1">
            <a:off x="8250314" y="370884"/>
            <a:ext cx="540060" cy="540000"/>
          </a:xfrm>
          <a:prstGeom prst="mathMultiply">
            <a:avLst/>
          </a:prstGeom>
          <a:solidFill>
            <a:srgbClr val="F4D84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">
            <a:hlinkClick r:id="rId7" action="ppaction://hlinksldjump" highlightClick="1"/>
          </p:cNvPr>
          <p:cNvSpPr/>
          <p:nvPr/>
        </p:nvSpPr>
        <p:spPr>
          <a:xfrm flipH="1">
            <a:off x="451287" y="495620"/>
            <a:ext cx="432000" cy="432000"/>
          </a:xfrm>
          <a:prstGeom prst="actionButtonInformation">
            <a:avLst/>
          </a:prstGeom>
          <a:solidFill>
            <a:srgbClr val="F4D84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3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-1"/>
          <p:cNvSpPr txBox="1">
            <a:spLocks noChangeArrowheads="1"/>
          </p:cNvSpPr>
          <p:nvPr/>
        </p:nvSpPr>
        <p:spPr bwMode="auto">
          <a:xfrm>
            <a:off x="1540679" y="5606951"/>
            <a:ext cx="1440000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этап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М1_верх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466" y="1046613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1_низ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466" y="2874048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2"/>
          <p:cNvSpPr txBox="1">
            <a:spLocks noChangeArrowheads="1"/>
          </p:cNvSpPr>
          <p:nvPr/>
        </p:nvSpPr>
        <p:spPr bwMode="auto">
          <a:xfrm>
            <a:off x="1540679" y="5606951"/>
            <a:ext cx="1440000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этап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2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961166" y="839665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2_низ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166" y="2947707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3"/>
          <p:cNvSpPr txBox="1">
            <a:spLocks noChangeArrowheads="1"/>
          </p:cNvSpPr>
          <p:nvPr/>
        </p:nvSpPr>
        <p:spPr bwMode="auto">
          <a:xfrm>
            <a:off x="1540679" y="5606951"/>
            <a:ext cx="1440000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этап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3_верх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866" y="650553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3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6866" y="3064548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4276327" y="491456"/>
            <a:ext cx="4196502" cy="107721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>
                <a:ln/>
                <a:solidFill>
                  <a:srgbClr val="FFC0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Этапы выполнения проекта</a:t>
            </a:r>
          </a:p>
        </p:txBody>
      </p:sp>
      <p:graphicFrame>
        <p:nvGraphicFramePr>
          <p:cNvPr id="7" name="Схем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268417"/>
              </p:ext>
            </p:extLst>
          </p:nvPr>
        </p:nvGraphicFramePr>
        <p:xfrm>
          <a:off x="4036979" y="1567103"/>
          <a:ext cx="4688732" cy="52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773063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E6601DA-C379-4EF4-BF50-E4C3783502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DE6601DA-C379-4EF4-BF50-E4C3783502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uiExpand="1" animBg="1"/>
      <p:bldP spid="2" grpId="0" uiExpand="1" animBg="1"/>
      <p:bldGraphic spid="7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-1"/>
          <p:cNvSpPr txBox="1">
            <a:spLocks noChangeArrowheads="1"/>
          </p:cNvSpPr>
          <p:nvPr/>
        </p:nvSpPr>
        <p:spPr bwMode="auto">
          <a:xfrm>
            <a:off x="1371997" y="5606951"/>
            <a:ext cx="1440000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М1_верх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784" y="1046613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1_низ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6784" y="2874048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2"/>
          <p:cNvSpPr txBox="1">
            <a:spLocks noChangeArrowheads="1"/>
          </p:cNvSpPr>
          <p:nvPr/>
        </p:nvSpPr>
        <p:spPr bwMode="auto">
          <a:xfrm>
            <a:off x="1371997" y="5606951"/>
            <a:ext cx="1440000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2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792484" y="839665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2_низ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2484" y="2947707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3"/>
          <p:cNvSpPr txBox="1">
            <a:spLocks noChangeArrowheads="1"/>
          </p:cNvSpPr>
          <p:nvPr/>
        </p:nvSpPr>
        <p:spPr bwMode="auto">
          <a:xfrm>
            <a:off x="1371997" y="5606951"/>
            <a:ext cx="1440000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3_верх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184" y="650553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3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184" y="3064548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3983367" y="670033"/>
            <a:ext cx="4196502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Поисковый этап</a:t>
            </a:r>
            <a:endParaRPr lang="ru-RU" sz="3200" b="1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980123"/>
              </p:ext>
            </p:extLst>
          </p:nvPr>
        </p:nvGraphicFramePr>
        <p:xfrm>
          <a:off x="3309011" y="1469446"/>
          <a:ext cx="5639681" cy="52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1728716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E6601DA-C379-4EF4-BF50-E4C3783502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DE6601DA-C379-4EF4-BF50-E4C3783502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uiExpand="1" animBg="1"/>
      <p:bldP spid="2" grpId="0" uiExpand="1" animBg="1"/>
      <p:bldGraphic spid="7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-4"/>
          <p:cNvSpPr txBox="1">
            <a:spLocks noChangeArrowheads="1"/>
          </p:cNvSpPr>
          <p:nvPr/>
        </p:nvSpPr>
        <p:spPr bwMode="auto">
          <a:xfrm>
            <a:off x="1283217" y="5661693"/>
            <a:ext cx="1980000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4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М4_верх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993345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4_низ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2820780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3"/>
          <p:cNvSpPr txBox="1">
            <a:spLocks noChangeArrowheads="1"/>
          </p:cNvSpPr>
          <p:nvPr/>
        </p:nvSpPr>
        <p:spPr bwMode="auto">
          <a:xfrm>
            <a:off x="1283217" y="5661693"/>
            <a:ext cx="1980000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3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3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978922" y="786397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3_низ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2" y="2894439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2"/>
          <p:cNvSpPr txBox="1">
            <a:spLocks noChangeArrowheads="1"/>
          </p:cNvSpPr>
          <p:nvPr/>
        </p:nvSpPr>
        <p:spPr bwMode="auto">
          <a:xfrm>
            <a:off x="1283217" y="5661693"/>
            <a:ext cx="1980000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2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2_верх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597285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2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3011280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3973139" y="383431"/>
            <a:ext cx="4735858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Возможные варианты</a:t>
            </a:r>
            <a:endParaRPr lang="ru-RU" sz="3200" b="1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аппликация"/>
          <p:cNvSpPr/>
          <p:nvPr/>
        </p:nvSpPr>
        <p:spPr>
          <a:xfrm>
            <a:off x="5364922" y="5623833"/>
            <a:ext cx="1980000" cy="540000"/>
          </a:xfrm>
          <a:custGeom>
            <a:avLst/>
            <a:gdLst>
              <a:gd name="connsiteX0" fmla="*/ 0 w 4103998"/>
              <a:gd name="connsiteY0" fmla="*/ 108597 h 1085969"/>
              <a:gd name="connsiteX1" fmla="*/ 108597 w 4103998"/>
              <a:gd name="connsiteY1" fmla="*/ 0 h 1085969"/>
              <a:gd name="connsiteX2" fmla="*/ 3995401 w 4103998"/>
              <a:gd name="connsiteY2" fmla="*/ 0 h 1085969"/>
              <a:gd name="connsiteX3" fmla="*/ 4103998 w 4103998"/>
              <a:gd name="connsiteY3" fmla="*/ 108597 h 1085969"/>
              <a:gd name="connsiteX4" fmla="*/ 4103998 w 4103998"/>
              <a:gd name="connsiteY4" fmla="*/ 977372 h 1085969"/>
              <a:gd name="connsiteX5" fmla="*/ 3995401 w 4103998"/>
              <a:gd name="connsiteY5" fmla="*/ 1085969 h 1085969"/>
              <a:gd name="connsiteX6" fmla="*/ 108597 w 4103998"/>
              <a:gd name="connsiteY6" fmla="*/ 1085969 h 1085969"/>
              <a:gd name="connsiteX7" fmla="*/ 0 w 4103998"/>
              <a:gd name="connsiteY7" fmla="*/ 977372 h 1085969"/>
              <a:gd name="connsiteX8" fmla="*/ 0 w 4103998"/>
              <a:gd name="connsiteY8" fmla="*/ 108597 h 1085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998" h="1085969">
                <a:moveTo>
                  <a:pt x="0" y="108597"/>
                </a:moveTo>
                <a:cubicBezTo>
                  <a:pt x="0" y="48621"/>
                  <a:pt x="48621" y="0"/>
                  <a:pt x="108597" y="0"/>
                </a:cubicBezTo>
                <a:lnTo>
                  <a:pt x="3995401" y="0"/>
                </a:lnTo>
                <a:cubicBezTo>
                  <a:pt x="4055377" y="0"/>
                  <a:pt x="4103998" y="48621"/>
                  <a:pt x="4103998" y="108597"/>
                </a:cubicBezTo>
                <a:lnTo>
                  <a:pt x="4103998" y="977372"/>
                </a:lnTo>
                <a:cubicBezTo>
                  <a:pt x="4103998" y="1037348"/>
                  <a:pt x="4055377" y="1085969"/>
                  <a:pt x="3995401" y="1085969"/>
                </a:cubicBezTo>
                <a:lnTo>
                  <a:pt x="108597" y="1085969"/>
                </a:lnTo>
                <a:cubicBezTo>
                  <a:pt x="48621" y="1085969"/>
                  <a:pt x="0" y="1037348"/>
                  <a:pt x="0" y="977372"/>
                </a:cubicBezTo>
                <a:lnTo>
                  <a:pt x="0" y="108597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3247" tIns="123247" rIns="123247" bIns="123247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Аппликация</a:t>
            </a:r>
            <a:endParaRPr lang="ru-RU" sz="24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эчворк"/>
          <p:cNvSpPr/>
          <p:nvPr/>
        </p:nvSpPr>
        <p:spPr>
          <a:xfrm>
            <a:off x="5364922" y="5623833"/>
            <a:ext cx="1980000" cy="540000"/>
          </a:xfrm>
          <a:custGeom>
            <a:avLst/>
            <a:gdLst>
              <a:gd name="connsiteX0" fmla="*/ 0 w 4103998"/>
              <a:gd name="connsiteY0" fmla="*/ 72450 h 724500"/>
              <a:gd name="connsiteX1" fmla="*/ 72450 w 4103998"/>
              <a:gd name="connsiteY1" fmla="*/ 0 h 724500"/>
              <a:gd name="connsiteX2" fmla="*/ 4031548 w 4103998"/>
              <a:gd name="connsiteY2" fmla="*/ 0 h 724500"/>
              <a:gd name="connsiteX3" fmla="*/ 4103998 w 4103998"/>
              <a:gd name="connsiteY3" fmla="*/ 72450 h 724500"/>
              <a:gd name="connsiteX4" fmla="*/ 4103998 w 4103998"/>
              <a:gd name="connsiteY4" fmla="*/ 652050 h 724500"/>
              <a:gd name="connsiteX5" fmla="*/ 4031548 w 4103998"/>
              <a:gd name="connsiteY5" fmla="*/ 724500 h 724500"/>
              <a:gd name="connsiteX6" fmla="*/ 72450 w 4103998"/>
              <a:gd name="connsiteY6" fmla="*/ 724500 h 724500"/>
              <a:gd name="connsiteX7" fmla="*/ 0 w 4103998"/>
              <a:gd name="connsiteY7" fmla="*/ 652050 h 724500"/>
              <a:gd name="connsiteX8" fmla="*/ 0 w 4103998"/>
              <a:gd name="connsiteY8" fmla="*/ 72450 h 72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998" h="724500">
                <a:moveTo>
                  <a:pt x="0" y="72450"/>
                </a:moveTo>
                <a:cubicBezTo>
                  <a:pt x="0" y="32437"/>
                  <a:pt x="32437" y="0"/>
                  <a:pt x="72450" y="0"/>
                </a:cubicBezTo>
                <a:lnTo>
                  <a:pt x="4031548" y="0"/>
                </a:lnTo>
                <a:cubicBezTo>
                  <a:pt x="4071561" y="0"/>
                  <a:pt x="4103998" y="32437"/>
                  <a:pt x="4103998" y="72450"/>
                </a:cubicBezTo>
                <a:lnTo>
                  <a:pt x="4103998" y="652050"/>
                </a:lnTo>
                <a:cubicBezTo>
                  <a:pt x="4103998" y="692063"/>
                  <a:pt x="4071561" y="724500"/>
                  <a:pt x="4031548" y="724500"/>
                </a:cubicBezTo>
                <a:lnTo>
                  <a:pt x="72450" y="724500"/>
                </a:lnTo>
                <a:cubicBezTo>
                  <a:pt x="32437" y="724500"/>
                  <a:pt x="0" y="692063"/>
                  <a:pt x="0" y="652050"/>
                </a:cubicBezTo>
                <a:lnTo>
                  <a:pt x="0" y="72450"/>
                </a:lnTo>
                <a:close/>
              </a:path>
            </a:pathLst>
          </a:custGeom>
          <a:solidFill>
            <a:srgbClr val="FFC30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2660" tIns="112660" rIns="112660" bIns="11266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kern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Пэчворк</a:t>
            </a:r>
            <a:endParaRPr lang="ru-RU" sz="2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вязание"/>
          <p:cNvSpPr/>
          <p:nvPr/>
        </p:nvSpPr>
        <p:spPr>
          <a:xfrm>
            <a:off x="5364922" y="5623833"/>
            <a:ext cx="1980000" cy="540000"/>
          </a:xfrm>
          <a:custGeom>
            <a:avLst/>
            <a:gdLst>
              <a:gd name="connsiteX0" fmla="*/ 0 w 4103998"/>
              <a:gd name="connsiteY0" fmla="*/ 114071 h 1140712"/>
              <a:gd name="connsiteX1" fmla="*/ 114071 w 4103998"/>
              <a:gd name="connsiteY1" fmla="*/ 0 h 1140712"/>
              <a:gd name="connsiteX2" fmla="*/ 3989927 w 4103998"/>
              <a:gd name="connsiteY2" fmla="*/ 0 h 1140712"/>
              <a:gd name="connsiteX3" fmla="*/ 4103998 w 4103998"/>
              <a:gd name="connsiteY3" fmla="*/ 114071 h 1140712"/>
              <a:gd name="connsiteX4" fmla="*/ 4103998 w 4103998"/>
              <a:gd name="connsiteY4" fmla="*/ 1026641 h 1140712"/>
              <a:gd name="connsiteX5" fmla="*/ 3989927 w 4103998"/>
              <a:gd name="connsiteY5" fmla="*/ 1140712 h 1140712"/>
              <a:gd name="connsiteX6" fmla="*/ 114071 w 4103998"/>
              <a:gd name="connsiteY6" fmla="*/ 1140712 h 1140712"/>
              <a:gd name="connsiteX7" fmla="*/ 0 w 4103998"/>
              <a:gd name="connsiteY7" fmla="*/ 1026641 h 1140712"/>
              <a:gd name="connsiteX8" fmla="*/ 0 w 4103998"/>
              <a:gd name="connsiteY8" fmla="*/ 114071 h 114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998" h="1140712">
                <a:moveTo>
                  <a:pt x="0" y="114071"/>
                </a:moveTo>
                <a:cubicBezTo>
                  <a:pt x="0" y="51071"/>
                  <a:pt x="51071" y="0"/>
                  <a:pt x="114071" y="0"/>
                </a:cubicBezTo>
                <a:lnTo>
                  <a:pt x="3989927" y="0"/>
                </a:lnTo>
                <a:cubicBezTo>
                  <a:pt x="4052927" y="0"/>
                  <a:pt x="4103998" y="51071"/>
                  <a:pt x="4103998" y="114071"/>
                </a:cubicBezTo>
                <a:lnTo>
                  <a:pt x="4103998" y="1026641"/>
                </a:lnTo>
                <a:cubicBezTo>
                  <a:pt x="4103998" y="1089641"/>
                  <a:pt x="4052927" y="1140712"/>
                  <a:pt x="3989927" y="1140712"/>
                </a:cubicBezTo>
                <a:lnTo>
                  <a:pt x="114071" y="1140712"/>
                </a:lnTo>
                <a:cubicBezTo>
                  <a:pt x="51071" y="1140712"/>
                  <a:pt x="0" y="1089641"/>
                  <a:pt x="0" y="1026641"/>
                </a:cubicBezTo>
                <a:lnTo>
                  <a:pt x="0" y="114071"/>
                </a:lnTo>
                <a:close/>
              </a:path>
            </a:pathLst>
          </a:custGeom>
          <a:solidFill>
            <a:srgbClr val="FF252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24850" tIns="124850" rIns="124850" bIns="12485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Вязание</a:t>
            </a:r>
            <a:endParaRPr lang="ru-RU" sz="2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вышивка"/>
          <p:cNvSpPr/>
          <p:nvPr/>
        </p:nvSpPr>
        <p:spPr>
          <a:xfrm>
            <a:off x="5364922" y="5623833"/>
            <a:ext cx="1980000" cy="540000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2717" tIns="112717" rIns="112717" bIns="112717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Вышивка</a:t>
            </a:r>
            <a:endParaRPr lang="ru-RU" sz="28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М1_верх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462425"/>
            <a:ext cx="2988000" cy="233455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М1_низ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2800997"/>
            <a:ext cx="2988000" cy="27660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8" name="Т-1"/>
          <p:cNvSpPr txBox="1">
            <a:spLocks noChangeArrowheads="1"/>
          </p:cNvSpPr>
          <p:nvPr/>
        </p:nvSpPr>
        <p:spPr bwMode="auto">
          <a:xfrm>
            <a:off x="1258064" y="5661693"/>
            <a:ext cx="1980000" cy="540000"/>
          </a:xfrm>
          <a:prstGeom prst="round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1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Рисунок аппликация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604" y="1735978"/>
            <a:ext cx="2964944" cy="33130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пэчворк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885602" y="1735977"/>
            <a:ext cx="3117384" cy="34752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вязание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764" y="1510277"/>
            <a:ext cx="3441820" cy="37593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вышивка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5925" y="1331649"/>
            <a:ext cx="3474820" cy="4027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3898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2" grpId="0" animBg="1"/>
      <p:bldP spid="11" grpId="0" animBg="1"/>
      <p:bldP spid="19" grpId="0" animBg="1"/>
      <p:bldP spid="21" grpId="0" animBg="1"/>
      <p:bldP spid="23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Т-1"/>
          <p:cNvSpPr txBox="1">
            <a:spLocks noChangeArrowheads="1"/>
          </p:cNvSpPr>
          <p:nvPr/>
        </p:nvSpPr>
        <p:spPr bwMode="auto">
          <a:xfrm>
            <a:off x="1288394" y="5698679"/>
            <a:ext cx="1440000" cy="540000"/>
          </a:xfrm>
          <a:prstGeom prst="roundRect">
            <a:avLst/>
          </a:prstGeom>
          <a:solidFill>
            <a:srgbClr val="FF3399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М1_низ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5638" y="2904647"/>
            <a:ext cx="2232000" cy="2086557"/>
          </a:xfrm>
          <a:prstGeom prst="rect">
            <a:avLst/>
          </a:prstGeom>
        </p:spPr>
      </p:pic>
      <p:pic>
        <p:nvPicPr>
          <p:cNvPr id="20" name="М1_верх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338" y="1177717"/>
            <a:ext cx="2206949" cy="1728000"/>
          </a:xfrm>
          <a:prstGeom prst="rect">
            <a:avLst/>
          </a:prstGeom>
        </p:spPr>
      </p:pic>
      <p:sp>
        <p:nvSpPr>
          <p:cNvPr id="14" name="Т-2"/>
          <p:cNvSpPr txBox="1">
            <a:spLocks noChangeArrowheads="1"/>
          </p:cNvSpPr>
          <p:nvPr/>
        </p:nvSpPr>
        <p:spPr bwMode="auto">
          <a:xfrm>
            <a:off x="1288394" y="5698679"/>
            <a:ext cx="1440000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16" name="М2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394" y="993345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2_низ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394" y="2820780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3"/>
          <p:cNvSpPr txBox="1">
            <a:spLocks noChangeArrowheads="1"/>
          </p:cNvSpPr>
          <p:nvPr/>
        </p:nvSpPr>
        <p:spPr bwMode="auto">
          <a:xfrm>
            <a:off x="1288394" y="5698679"/>
            <a:ext cx="1440000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10" name="М3_верх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748094" y="786397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3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094" y="2894439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4"/>
          <p:cNvSpPr txBox="1">
            <a:spLocks noChangeArrowheads="1"/>
          </p:cNvSpPr>
          <p:nvPr/>
        </p:nvSpPr>
        <p:spPr bwMode="auto">
          <a:xfrm>
            <a:off x="1288394" y="5698679"/>
            <a:ext cx="1440000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4_верх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794" y="597285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4_низ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794" y="3011280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8" name="Т-5"/>
          <p:cNvSpPr txBox="1">
            <a:spLocks noChangeArrowheads="1"/>
          </p:cNvSpPr>
          <p:nvPr/>
        </p:nvSpPr>
        <p:spPr bwMode="auto">
          <a:xfrm>
            <a:off x="1288394" y="5698679"/>
            <a:ext cx="1440000" cy="540000"/>
          </a:xfrm>
          <a:prstGeom prst="round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М5-верх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375" y="462425"/>
            <a:ext cx="2988000" cy="233455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М5_низ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375" y="2800997"/>
            <a:ext cx="2988000" cy="27660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3724565" y="385937"/>
            <a:ext cx="4735858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Технологический этап</a:t>
            </a:r>
            <a:endParaRPr lang="ru-RU" sz="3200" b="1" dirty="0">
              <a:ln/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387887"/>
              </p:ext>
            </p:extLst>
          </p:nvPr>
        </p:nvGraphicFramePr>
        <p:xfrm>
          <a:off x="3577701" y="1177716"/>
          <a:ext cx="5051394" cy="5209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586000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FCF131-560E-40EA-BBD9-DDA0DAF369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44FCF131-560E-40EA-BBD9-DDA0DAF369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41E97C-479C-4884-9C19-EE52F35CD2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">
                                            <p:graphicEl>
                                              <a:dgm id="{A541E97C-479C-4884-9C19-EE52F35CD2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C657632-4B5C-42F4-9029-6DEDCADDBF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>
                                            <p:graphicEl>
                                              <a:dgm id="{1C657632-4B5C-42F4-9029-6DEDCADDBF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085127C-0988-45AB-A745-F8016EA5FE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7">
                                            <p:graphicEl>
                                              <a:dgm id="{F085127C-0988-45AB-A745-F8016EA5FE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4F71F3B-AA03-4073-9964-BD45A5D09C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7">
                                            <p:graphicEl>
                                              <a:dgm id="{D4F71F3B-AA03-4073-9964-BD45A5D09C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8" grpId="0" uiExpand="1" animBg="1"/>
      <p:bldP spid="2" grpId="0" uiExpand="1" animBg="1"/>
      <p:bldP spid="18" grpId="0" uiExpand="1" animBg="1"/>
      <p:bldGraphic spid="7" grpId="0" uiExpand="1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-4"/>
          <p:cNvSpPr txBox="1">
            <a:spLocks noChangeArrowheads="1"/>
          </p:cNvSpPr>
          <p:nvPr/>
        </p:nvSpPr>
        <p:spPr bwMode="auto">
          <a:xfrm>
            <a:off x="6002445" y="5590669"/>
            <a:ext cx="948775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М4_верх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1348451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4_низ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3175886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3"/>
          <p:cNvSpPr txBox="1">
            <a:spLocks noChangeArrowheads="1"/>
          </p:cNvSpPr>
          <p:nvPr/>
        </p:nvSpPr>
        <p:spPr bwMode="auto">
          <a:xfrm>
            <a:off x="6002445" y="5590669"/>
            <a:ext cx="948775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3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978922" y="1141503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3_низ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2" y="3249545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2"/>
          <p:cNvSpPr txBox="1">
            <a:spLocks noChangeArrowheads="1"/>
          </p:cNvSpPr>
          <p:nvPr/>
        </p:nvSpPr>
        <p:spPr bwMode="auto">
          <a:xfrm>
            <a:off x="6002445" y="5590669"/>
            <a:ext cx="948775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2_верх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952391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2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3366386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4305670" y="349847"/>
            <a:ext cx="3932805" cy="107721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Технология изготовления</a:t>
            </a:r>
            <a:endParaRPr lang="ru-RU" sz="3200" b="1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М1_верх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817531"/>
            <a:ext cx="2988000" cy="233455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М1_низ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3156103"/>
            <a:ext cx="2988000" cy="27660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8" name="Т-1"/>
          <p:cNvSpPr txBox="1">
            <a:spLocks noChangeArrowheads="1"/>
          </p:cNvSpPr>
          <p:nvPr/>
        </p:nvSpPr>
        <p:spPr bwMode="auto">
          <a:xfrm>
            <a:off x="6002445" y="5590669"/>
            <a:ext cx="948774" cy="540000"/>
          </a:xfrm>
          <a:prstGeom prst="round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Рисунок аппликация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499" y="1787110"/>
            <a:ext cx="3225285" cy="319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пэчворк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883" y="1718905"/>
            <a:ext cx="3221900" cy="33314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вязание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5569" y="1628827"/>
            <a:ext cx="3879540" cy="34644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вышивка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058" y="1649926"/>
            <a:ext cx="3856417" cy="3520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32349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2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-1"/>
          <p:cNvSpPr txBox="1">
            <a:spLocks noChangeArrowheads="1"/>
          </p:cNvSpPr>
          <p:nvPr/>
        </p:nvSpPr>
        <p:spPr bwMode="auto">
          <a:xfrm>
            <a:off x="1522923" y="5661693"/>
            <a:ext cx="1440000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М1_верх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993345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1_низ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2820780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2"/>
          <p:cNvSpPr txBox="1">
            <a:spLocks noChangeArrowheads="1"/>
          </p:cNvSpPr>
          <p:nvPr/>
        </p:nvSpPr>
        <p:spPr bwMode="auto">
          <a:xfrm>
            <a:off x="1522923" y="5661693"/>
            <a:ext cx="1440000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2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978922" y="786397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2_низ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2" y="2894439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3"/>
          <p:cNvSpPr txBox="1">
            <a:spLocks noChangeArrowheads="1"/>
          </p:cNvSpPr>
          <p:nvPr/>
        </p:nvSpPr>
        <p:spPr bwMode="auto">
          <a:xfrm>
            <a:off x="1522923" y="5661693"/>
            <a:ext cx="1440000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3_верх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597285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3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3011280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3973139" y="403693"/>
            <a:ext cx="4735858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Заключительный этап</a:t>
            </a:r>
            <a:endParaRPr lang="ru-RU" sz="3200" b="1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848247"/>
              </p:ext>
            </p:extLst>
          </p:nvPr>
        </p:nvGraphicFramePr>
        <p:xfrm>
          <a:off x="3504321" y="1105460"/>
          <a:ext cx="5639681" cy="52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3" name="М4_верх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462425"/>
            <a:ext cx="2988000" cy="233455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М4_низ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2800997"/>
            <a:ext cx="2988000" cy="27660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8" name="Т-3"/>
          <p:cNvSpPr txBox="1">
            <a:spLocks noChangeArrowheads="1"/>
          </p:cNvSpPr>
          <p:nvPr/>
        </p:nvSpPr>
        <p:spPr bwMode="auto">
          <a:xfrm>
            <a:off x="1515522" y="5661693"/>
            <a:ext cx="1440000" cy="540000"/>
          </a:xfrm>
          <a:prstGeom prst="round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0629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E6601DA-C379-4EF4-BF50-E4C3783502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>
                                            <p:graphicEl>
                                              <a:dgm id="{DE6601DA-C379-4EF4-BF50-E4C3783502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1A7CF226-A74A-4B00-881B-0EDA529896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015CDE9C-47F1-434A-902F-A020AB0D22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">
                                            <p:graphicEl>
                                              <a:dgm id="{86E978D4-6472-4669-96A0-FF3E295204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">
                                            <p:graphicEl>
                                              <a:dgm id="{897A589F-D8BE-4BBC-AF89-8D64A0C9F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9CE45D8-6898-41CA-ADFB-6818E3F383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7">
                                            <p:graphicEl>
                                              <a:dgm id="{E9CE45D8-6898-41CA-ADFB-6818E3F383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B1C2F3B-6BAD-4CC1-83CE-BC929CA5CB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">
                                            <p:graphicEl>
                                              <a:dgm id="{AB1C2F3B-6BAD-4CC1-83CE-BC929CA5CB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2" grpId="0" animBg="1"/>
      <p:bldGraphic spid="7" grpId="0" uiExpand="1">
        <p:bldSub>
          <a:bldDgm bld="one"/>
        </p:bldSub>
      </p:bldGraphic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Т-4"/>
          <p:cNvSpPr txBox="1">
            <a:spLocks noChangeArrowheads="1"/>
          </p:cNvSpPr>
          <p:nvPr/>
        </p:nvSpPr>
        <p:spPr bwMode="auto">
          <a:xfrm>
            <a:off x="5354372" y="5661693"/>
            <a:ext cx="1980000" cy="540000"/>
          </a:xfrm>
          <a:prstGeom prst="roundRect">
            <a:avLst/>
          </a:prstGeom>
          <a:solidFill>
            <a:srgbClr val="5B9BD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4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М4_верх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1348451"/>
            <a:ext cx="2331720" cy="184521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М4_низ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3222" y="3175886"/>
            <a:ext cx="2331720" cy="218702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Т-3"/>
          <p:cNvSpPr txBox="1">
            <a:spLocks noChangeArrowheads="1"/>
          </p:cNvSpPr>
          <p:nvPr/>
        </p:nvSpPr>
        <p:spPr bwMode="auto">
          <a:xfrm>
            <a:off x="5354372" y="5661693"/>
            <a:ext cx="1980000" cy="540000"/>
          </a:xfrm>
          <a:prstGeom prst="roundRect">
            <a:avLst/>
          </a:prstGeom>
          <a:solidFill>
            <a:srgbClr val="FFC301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3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М3_верх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>
            <a:off x="978922" y="1141503"/>
            <a:ext cx="2560320" cy="2108043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М3_низ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22" y="3249545"/>
            <a:ext cx="2560320" cy="231015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Т-2"/>
          <p:cNvSpPr txBox="1">
            <a:spLocks noChangeArrowheads="1"/>
          </p:cNvSpPr>
          <p:nvPr/>
        </p:nvSpPr>
        <p:spPr bwMode="auto">
          <a:xfrm>
            <a:off x="5354372" y="5661693"/>
            <a:ext cx="1980000" cy="540000"/>
          </a:xfrm>
          <a:prstGeom prst="roundRect">
            <a:avLst/>
          </a:prstGeom>
          <a:solidFill>
            <a:srgbClr val="FF2525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2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М2_верх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952391"/>
            <a:ext cx="2788920" cy="24139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" name="М2_низ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622" y="3366386"/>
            <a:ext cx="2788920" cy="239258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Название"/>
          <p:cNvSpPr txBox="1">
            <a:spLocks noChangeAspect="1"/>
          </p:cNvSpPr>
          <p:nvPr/>
        </p:nvSpPr>
        <p:spPr>
          <a:xfrm>
            <a:off x="3973139" y="418943"/>
            <a:ext cx="4735858" cy="584775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Защита проекта</a:t>
            </a:r>
            <a:endParaRPr lang="ru-RU" sz="3200" b="1" dirty="0">
              <a:ln/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М1_верх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817531"/>
            <a:ext cx="2988000" cy="233455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М1_низ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203" y="3156103"/>
            <a:ext cx="2988000" cy="276608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8" name="Т-1"/>
          <p:cNvSpPr txBox="1">
            <a:spLocks noChangeArrowheads="1"/>
          </p:cNvSpPr>
          <p:nvPr/>
        </p:nvSpPr>
        <p:spPr bwMode="auto">
          <a:xfrm>
            <a:off x="5354372" y="5661693"/>
            <a:ext cx="1980000" cy="540000"/>
          </a:xfrm>
          <a:prstGeom prst="roundRect">
            <a:avLst/>
          </a:prstGeom>
          <a:solidFill>
            <a:srgbClr val="92D050"/>
          </a:solidFill>
          <a:ln>
            <a:noFill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 anchorCtr="1"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Вариант 1 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Рисунок аппликация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6499" y="1590916"/>
            <a:ext cx="3225285" cy="33210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пэчворк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729883" y="1495657"/>
            <a:ext cx="3221900" cy="3511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вязание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8835" y="1488699"/>
            <a:ext cx="3826275" cy="3525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вышивка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8693" y="1286353"/>
            <a:ext cx="3800938" cy="3930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Стрелка вправо">
            <a:hlinkClick r:id="" action="ppaction://hlinkshowjump?jump=endshow"/>
          </p:cNvPr>
          <p:cNvSpPr/>
          <p:nvPr/>
        </p:nvSpPr>
        <p:spPr>
          <a:xfrm flipH="1">
            <a:off x="8223802" y="5945423"/>
            <a:ext cx="540060" cy="540000"/>
          </a:xfrm>
          <a:prstGeom prst="mathMultiply">
            <a:avLst/>
          </a:prstGeom>
          <a:solidFill>
            <a:srgbClr val="F4D841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247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2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BF9000"/>
      </a:hlink>
      <a:folHlink>
        <a:srgbClr val="E2AC00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1438</TotalTime>
  <Words>343</Words>
  <Application>Microsoft Office PowerPoint</Application>
  <PresentationFormat>Экран (4:3)</PresentationFormat>
  <Paragraphs>92</Paragraphs>
  <Slides>11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Dmitriy</cp:lastModifiedBy>
  <cp:revision>104</cp:revision>
  <dcterms:created xsi:type="dcterms:W3CDTF">2016-04-17T07:10:48Z</dcterms:created>
  <dcterms:modified xsi:type="dcterms:W3CDTF">2016-11-14T19:37:35Z</dcterms:modified>
</cp:coreProperties>
</file>