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75" r:id="rId2"/>
    <p:sldId id="256" r:id="rId3"/>
    <p:sldId id="271" r:id="rId4"/>
    <p:sldId id="257" r:id="rId5"/>
    <p:sldId id="272" r:id="rId6"/>
    <p:sldId id="259" r:id="rId7"/>
    <p:sldId id="260" r:id="rId8"/>
    <p:sldId id="261" r:id="rId9"/>
    <p:sldId id="262" r:id="rId10"/>
    <p:sldId id="263" r:id="rId11"/>
    <p:sldId id="273" r:id="rId12"/>
    <p:sldId id="264" r:id="rId13"/>
    <p:sldId id="265" r:id="rId14"/>
    <p:sldId id="269" r:id="rId15"/>
    <p:sldId id="274" r:id="rId16"/>
    <p:sldId id="266" r:id="rId17"/>
    <p:sldId id="267" r:id="rId18"/>
    <p:sldId id="268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C2F7C9-4031-4B3B-8388-2C322E9AD949}" type="datetimeFigureOut">
              <a:rPr lang="ru-RU" smtClean="0"/>
              <a:t>16.07.2014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1DFEA2-9448-4BD9-AD10-D5607F0743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690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1DFEA2-9448-4BD9-AD10-D5607F0743DD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186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16.07.2014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16.07.2014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16.07.2014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16.07.2014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16.07.2014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16.07.2014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16.07.2014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16.07.2014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16.07.2014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16.07.2014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16.07.2014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16.07.2014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" TargetMode="External"/><Relationship Id="rId7" Type="http://schemas.openxmlformats.org/officeDocument/2006/relationships/image" Target="../media/image1.wmf"/><Relationship Id="rId2" Type="http://schemas.openxmlformats.org/officeDocument/2006/relationships/hyperlink" Target="http://www.krylatov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alj.ru/publ/kratkie_biografii_kompozitorov/krylatov_evgenij_pavlovich/2-1-0-167" TargetMode="External"/><Relationship Id="rId5" Type="http://schemas.openxmlformats.org/officeDocument/2006/relationships/hyperlink" Target="http://walj.ru/" TargetMode="External"/><Relationship Id="rId4" Type="http://schemas.openxmlformats.org/officeDocument/2006/relationships/hyperlink" Target="http://ru.wikipedia.org/wiki/%CA%F0%FB%EB%E0%F2%EE%E2,_%C5%E2%E3%E5%ED%E8%E9_%CF%E0%E2%EB%EE%E2%E8%F7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wmf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wmf"/><Relationship Id="rId4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308" y="4941168"/>
            <a:ext cx="5677164" cy="1368152"/>
          </a:xfrm>
        </p:spPr>
        <p:txBody>
          <a:bodyPr/>
          <a:lstStyle/>
          <a:p>
            <a:pPr algn="l"/>
            <a:r>
              <a:rPr lang="ru-RU" sz="2000" dirty="0" smtClean="0"/>
              <a:t>Гетте Лина, 5 класс, МБОУ  СОШ с. </a:t>
            </a:r>
            <a:r>
              <a:rPr lang="ru-RU" sz="2000" dirty="0" err="1" smtClean="0"/>
              <a:t>Новоплеводино</a:t>
            </a:r>
            <a:r>
              <a:rPr lang="ru-RU" sz="2000" dirty="0" smtClean="0"/>
              <a:t> </a:t>
            </a:r>
            <a:r>
              <a:rPr lang="ru-RU" sz="2000" dirty="0" err="1" smtClean="0"/>
              <a:t>балаковского</a:t>
            </a:r>
            <a:r>
              <a:rPr lang="ru-RU" sz="2000" dirty="0" smtClean="0"/>
              <a:t> района Саратовской </a:t>
            </a:r>
            <a:r>
              <a:rPr lang="ru-RU" sz="2000" dirty="0" smtClean="0"/>
              <a:t>области, руководитель: </a:t>
            </a:r>
            <a:r>
              <a:rPr lang="ru-RU" sz="2000" dirty="0" err="1" smtClean="0"/>
              <a:t>Коннова</a:t>
            </a:r>
            <a:r>
              <a:rPr lang="ru-RU" sz="2000" dirty="0" smtClean="0"/>
              <a:t> Н.Б. –учитель истории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731520"/>
            <a:ext cx="8136904" cy="347472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презентаций «Великие художники и музыканты России –юбиляры 2014 года»</a:t>
            </a:r>
          </a:p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 80-летию со дня рождения Евгения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Крылатова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6" descr="C:\Documents and Settings\1\Рабочий стол\крылатов\Коллекция картинок (Microsoft)\j021652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9567">
            <a:off x="383545" y="4340691"/>
            <a:ext cx="2497034" cy="1840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8208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3" y="404664"/>
            <a:ext cx="7766248" cy="936104"/>
          </a:xfrm>
        </p:spPr>
        <p:txBody>
          <a:bodyPr/>
          <a:lstStyle/>
          <a:p>
            <a:pPr algn="ctr"/>
            <a:r>
              <a:rPr lang="ru-RU" dirty="0" smtClean="0"/>
              <a:t>Творческий дуэт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716016" y="1556792"/>
            <a:ext cx="3240360" cy="374441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Юрий </a:t>
            </a:r>
            <a:r>
              <a:rPr lang="ru-RU" dirty="0" err="1" smtClean="0"/>
              <a:t>Энтин</a:t>
            </a:r>
            <a:r>
              <a:rPr lang="ru-RU" dirty="0" smtClean="0"/>
              <a:t> –любимый поэт Евгения </a:t>
            </a:r>
            <a:r>
              <a:rPr lang="ru-RU" dirty="0" err="1" smtClean="0"/>
              <a:t>Крылатова</a:t>
            </a:r>
            <a:r>
              <a:rPr lang="ru-RU" dirty="0" smtClean="0"/>
              <a:t>. Вместе с ним он работает уже много лет. Юрий пишет стихи, а Евгений – музыку. Получает у них здорово!</a:t>
            </a:r>
            <a:endParaRPr lang="ru-RU" dirty="0"/>
          </a:p>
        </p:txBody>
      </p:sp>
      <p:pic>
        <p:nvPicPr>
          <p:cNvPr id="6" name="Picture 3" descr="C:\Documents and Settings\1\Рабочий стол\крылатов\ent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68760"/>
            <a:ext cx="3163887" cy="364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C:\Documents and Settings\1\Рабочий стол\крылатов\Коллекция картинок (Microsoft)\j0216520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9567">
            <a:off x="70922" y="5004214"/>
            <a:ext cx="2181392" cy="1607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304" descr="en00375_.wm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725144"/>
            <a:ext cx="2565147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9493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04664"/>
            <a:ext cx="6902152" cy="1152128"/>
          </a:xfrm>
        </p:spPr>
        <p:txBody>
          <a:bodyPr/>
          <a:lstStyle/>
          <a:p>
            <a:pPr algn="ctr"/>
            <a:r>
              <a:rPr lang="ru-RU" dirty="0" smtClean="0"/>
              <a:t>Прекрасное далёко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499992" y="1556792"/>
            <a:ext cx="3960440" cy="316835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altLang="ru-RU" sz="2400" b="1" i="1" dirty="0">
                <a:latin typeface="Times New Roman" pitchFamily="18" charset="0"/>
                <a:cs typeface="Times New Roman" pitchFamily="18" charset="0"/>
              </a:rPr>
              <a:t>«…ЭТО ПРИЗЫВ, МОЛИТВА, МОЛЬБА О ДЕТЯХ, ЧТОБЫ ОНИ ЖИЛИ ЛУЧШЕ, ЧЕМ МЫ», - говорит Евгений </a:t>
            </a:r>
            <a:r>
              <a:rPr lang="ru-RU" altLang="ru-RU" sz="2400" b="1" i="1" dirty="0" err="1">
                <a:latin typeface="Times New Roman" pitchFamily="18" charset="0"/>
                <a:cs typeface="Times New Roman" pitchFamily="18" charset="0"/>
              </a:rPr>
              <a:t>Крылатов</a:t>
            </a:r>
            <a:r>
              <a:rPr lang="ru-RU" altLang="ru-RU" sz="2400" b="1" i="1" dirty="0">
                <a:latin typeface="Times New Roman" pitchFamily="18" charset="0"/>
                <a:cs typeface="Times New Roman" pitchFamily="18" charset="0"/>
              </a:rPr>
              <a:t> о песне </a:t>
            </a:r>
            <a:r>
              <a:rPr lang="ru-RU" altLang="ru-RU" sz="3200" b="1" i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«Прекрасное далёко». </a:t>
            </a:r>
            <a:endParaRPr lang="ru-RU" altLang="ru-RU" sz="3200" b="1" dirty="0">
              <a:solidFill>
                <a:schemeClr val="folHlink"/>
              </a:solidFill>
            </a:endParaRPr>
          </a:p>
          <a:p>
            <a:endParaRPr lang="ru-RU" dirty="0"/>
          </a:p>
        </p:txBody>
      </p:sp>
      <p:pic>
        <p:nvPicPr>
          <p:cNvPr id="4" name="Picture 6" descr="C:\Documents and Settings\1\Рабочий стол\крылатов\Коллекция картинок (Microsoft)\j021652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9567">
            <a:off x="-21728" y="4994972"/>
            <a:ext cx="2268662" cy="167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279" descr="image00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501" y="1412875"/>
            <a:ext cx="4034573" cy="3456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59552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5" y="548680"/>
            <a:ext cx="7118176" cy="1152128"/>
          </a:xfrm>
        </p:spPr>
        <p:txBody>
          <a:bodyPr/>
          <a:lstStyle/>
          <a:p>
            <a:pPr algn="ctr"/>
            <a:r>
              <a:rPr lang="ru-RU" dirty="0" smtClean="0"/>
              <a:t>Визитная карточка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076056" y="2204864"/>
            <a:ext cx="3888432" cy="3384376"/>
          </a:xfrm>
        </p:spPr>
        <p:txBody>
          <a:bodyPr>
            <a:normAutofit lnSpcReduction="10000"/>
          </a:bodyPr>
          <a:lstStyle/>
          <a:p>
            <a:r>
              <a:rPr lang="ru-RU" altLang="ru-RU" sz="2400" dirty="0" smtClean="0">
                <a:latin typeface="Times New Roman" panose="02020603050405020304" pitchFamily="18" charset="0"/>
                <a:cs typeface="Times New Roman" pitchFamily="18" charset="0"/>
              </a:rPr>
              <a:t>Многие  узнают композитора Евгения </a:t>
            </a: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Крылатова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по песне </a:t>
            </a:r>
            <a:r>
              <a:rPr lang="ru-RU" altLang="ru-RU" sz="2400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«Прекрасное далёко». </a:t>
            </a:r>
          </a:p>
          <a:p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«Прекрасное далёко» - Это своеобразная визитная карточка великого </a:t>
            </a: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мастрера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-композитора.</a:t>
            </a:r>
            <a:r>
              <a:rPr lang="ru-RU" altLang="ru-RU" sz="32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pic>
        <p:nvPicPr>
          <p:cNvPr id="6" name="Picture 6" descr="C:\Documents and Settings\1\Рабочий стол\крылатов\Коллекция картинок (Microsoft)\j021652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9567">
            <a:off x="382148" y="4629765"/>
            <a:ext cx="2181392" cy="1607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user\Downloads\0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60848"/>
            <a:ext cx="4551741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04" descr="C:\Documents and Settings\1\Рабочий стол\крылатов\Коллекция картинок (Microsoft)\j039703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57" y="891767"/>
            <a:ext cx="893763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04" descr="C:\Documents and Settings\1\Рабочий стол\крылатов\Коллекция картинок (Microsoft)\j039703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80187"/>
            <a:ext cx="893763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04" descr="C:\Documents and Settings\1\Рабочий стол\крылатов\Коллекция картинок (Microsoft)\j039703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048" y="4204349"/>
            <a:ext cx="893763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04" descr="C:\Documents and Settings\1\Рабочий стол\крылатов\Коллекция картинок (Microsoft)\j039703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981" y="5452091"/>
            <a:ext cx="893763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04" descr="C:\Documents and Settings\1\Рабочий стол\крылатов\Коллекция картинок (Microsoft)\j039703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589240"/>
            <a:ext cx="893763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04" descr="C:\Documents and Settings\1\Рабочий стол\крылатов\Коллекция картинок (Microsoft)\j039703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4027862"/>
            <a:ext cx="893763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04" descr="C:\Documents and Settings\1\Рабочий стол\крылатов\Коллекция картинок (Microsoft)\j039703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280" y="1046910"/>
            <a:ext cx="893763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42950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9" y="836712"/>
            <a:ext cx="7262192" cy="1008112"/>
          </a:xfrm>
        </p:spPr>
        <p:txBody>
          <a:bodyPr/>
          <a:lstStyle/>
          <a:p>
            <a:pPr algn="ctr"/>
            <a:r>
              <a:rPr lang="ru-RU" dirty="0" smtClean="0"/>
              <a:t>Работа композитором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707904" y="2132856"/>
            <a:ext cx="4752528" cy="3096344"/>
          </a:xfrm>
        </p:spPr>
        <p:txBody>
          <a:bodyPr>
            <a:normAutofit fontScale="92500" lnSpcReduction="10000"/>
          </a:bodyPr>
          <a:lstStyle/>
          <a:p>
            <a:r>
              <a:rPr lang="ru-RU" alt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Работая композитором Евгений </a:t>
            </a: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крылатов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сочинял музыку на стихи: Евгения 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Евтушенко,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Беллы Ахмадулиной, Роберта Рождественского, Леонида </a:t>
            </a: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Дербенева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, Игоря </a:t>
            </a: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Шаферана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, Ильи Резника, Юрия </a:t>
            </a: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Энтина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, Михаила </a:t>
            </a: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Пляцковского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Ю.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Яковлева, 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А. Суханова.</a:t>
            </a:r>
          </a:p>
          <a:p>
            <a:endParaRPr lang="ru-RU" dirty="0"/>
          </a:p>
        </p:txBody>
      </p:sp>
      <p:pic>
        <p:nvPicPr>
          <p:cNvPr id="4" name="Picture 6" descr="C:\Documents and Settings\1\Рабочий стол\крылатов\Коллекция картинок (Microsoft)\j021652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9567">
            <a:off x="382148" y="4629765"/>
            <a:ext cx="2181392" cy="1607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19" descr="C:\Documents and Settings\1\Рабочий стол\крылатов\Коллекция картинок (Microsoft)\j0331471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3657">
            <a:off x="4855367" y="4839787"/>
            <a:ext cx="3277997" cy="1533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user\Downloads\0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3530159" cy="273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703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5" y="260648"/>
            <a:ext cx="7118176" cy="1152128"/>
          </a:xfrm>
        </p:spPr>
        <p:txBody>
          <a:bodyPr/>
          <a:lstStyle/>
          <a:p>
            <a:r>
              <a:rPr lang="ru-RU" dirty="0" smtClean="0"/>
              <a:t>Любимый инструмент</a:t>
            </a:r>
            <a:endParaRPr lang="ru-RU" dirty="0"/>
          </a:p>
        </p:txBody>
      </p:sp>
      <p:pic>
        <p:nvPicPr>
          <p:cNvPr id="4" name="Picture 6" descr="C:\Documents and Settings\1\Рабочий стол\крылатов\Коллекция картинок (Microsoft)\j021652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9567">
            <a:off x="142928" y="4932206"/>
            <a:ext cx="2181392" cy="1607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>
          <a:xfrm>
            <a:off x="4644008" y="1916832"/>
            <a:ext cx="3888432" cy="3888432"/>
          </a:xfrm>
        </p:spPr>
        <p:txBody>
          <a:bodyPr>
            <a:normAutofit fontScale="92500" lnSpcReduction="20000"/>
          </a:bodyPr>
          <a:lstStyle/>
          <a:p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Евгений </a:t>
            </a:r>
            <a:r>
              <a:rPr lang="ru-RU" altLang="ru-RU" sz="2400" dirty="0" err="1">
                <a:latin typeface="Times New Roman" pitchFamily="18" charset="0"/>
                <a:cs typeface="Times New Roman" pitchFamily="18" charset="0"/>
              </a:rPr>
              <a:t>Крылатов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  очень любит рояль, всегда общается с ним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бережно, с особой любовью, как 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с живым существом, чувствует в нём какую – то тайну. В 14 лет у него появился первый инструмент – рояль - «</a:t>
            </a:r>
            <a:r>
              <a:rPr lang="ru-RU" altLang="ru-RU" sz="2400" dirty="0" err="1">
                <a:latin typeface="Times New Roman" pitchFamily="18" charset="0"/>
                <a:cs typeface="Times New Roman" pitchFamily="18" charset="0"/>
              </a:rPr>
              <a:t>прямострунка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»,подарок от управления культуры г. Перми. Сейчас в его кабинете стоит рояль «</a:t>
            </a:r>
            <a:r>
              <a:rPr lang="ru-RU" altLang="ru-RU" sz="2400" dirty="0" err="1">
                <a:latin typeface="Times New Roman" pitchFamily="18" charset="0"/>
                <a:cs typeface="Times New Roman" pitchFamily="18" charset="0"/>
              </a:rPr>
              <a:t>Аугуст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 Форстер</a:t>
            </a:r>
            <a:endParaRPr lang="ru-RU" dirty="0"/>
          </a:p>
        </p:txBody>
      </p:sp>
      <p:pic>
        <p:nvPicPr>
          <p:cNvPr id="8" name="Рисунок 279" descr="augustforster215pian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13924"/>
            <a:ext cx="3643313" cy="454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2683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548680"/>
            <a:ext cx="7478216" cy="1080120"/>
          </a:xfrm>
        </p:spPr>
        <p:txBody>
          <a:bodyPr/>
          <a:lstStyle/>
          <a:p>
            <a:pPr algn="ctr"/>
            <a:r>
              <a:rPr lang="ru-RU" dirty="0" smtClean="0"/>
              <a:t>Награды и звания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13"/>
          </p:nvPr>
        </p:nvSpPr>
        <p:spPr>
          <a:xfrm>
            <a:off x="683568" y="1628800"/>
            <a:ext cx="8064896" cy="2577440"/>
          </a:xfrm>
        </p:spPr>
        <p:txBody>
          <a:bodyPr>
            <a:noAutofit/>
          </a:bodyPr>
          <a:lstStyle/>
          <a:p>
            <a:pPr>
              <a:buFont typeface="Arial" charset="0"/>
              <a:buChar char="•"/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Лауреат Государственной премии СССР (1982г.), </a:t>
            </a:r>
          </a:p>
          <a:p>
            <a:pPr>
              <a:buFont typeface="Arial" charset="0"/>
              <a:buChar char="•"/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Лауреат премии Ленинского комсомола (1984г.), </a:t>
            </a:r>
          </a:p>
          <a:p>
            <a:pPr>
              <a:buFont typeface="Arial" charset="0"/>
              <a:buChar char="•"/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Народный артист России (1994г.),</a:t>
            </a:r>
          </a:p>
          <a:p>
            <a:pPr>
              <a:buFont typeface="Arial" charset="0"/>
              <a:buChar char="•"/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 Лауреат премии мэрии г. Москвы (2003г.), </a:t>
            </a:r>
          </a:p>
          <a:p>
            <a:pPr>
              <a:buFont typeface="Arial" charset="0"/>
              <a:buChar char="•"/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 Почётный гражданин Пермской области (2004г.), </a:t>
            </a:r>
          </a:p>
          <a:p>
            <a:pPr>
              <a:buFont typeface="Arial" charset="0"/>
              <a:buChar char="•"/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Член Союза композиторов, Союза кинематографистов, Союза театральных деятелей России.</a:t>
            </a:r>
            <a:br>
              <a:rPr lang="ru-RU" altLang="ru-RU" sz="2000" dirty="0">
                <a:latin typeface="Times New Roman" pitchFamily="18" charset="0"/>
                <a:cs typeface="Times New Roman" pitchFamily="18" charset="0"/>
              </a:rPr>
            </a:br>
            <a:endParaRPr lang="ru-RU" altLang="ru-RU" sz="2000" dirty="0"/>
          </a:p>
          <a:p>
            <a:endParaRPr lang="ru-RU" sz="2000" dirty="0"/>
          </a:p>
        </p:txBody>
      </p:sp>
      <p:pic>
        <p:nvPicPr>
          <p:cNvPr id="9" name="Picture 3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4286250"/>
            <a:ext cx="1643062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626" y="5445224"/>
            <a:ext cx="1362903" cy="1455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0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1530" y="4350543"/>
            <a:ext cx="1466850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0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719" y="5589240"/>
            <a:ext cx="1422174" cy="1370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0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4117" y="4286250"/>
            <a:ext cx="1500187" cy="148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0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519264"/>
            <a:ext cx="1330226" cy="1338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0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286250"/>
            <a:ext cx="1470504" cy="138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49566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7" y="476672"/>
            <a:ext cx="7190184" cy="1368152"/>
          </a:xfrm>
        </p:spPr>
        <p:txBody>
          <a:bodyPr/>
          <a:lstStyle/>
          <a:p>
            <a:pPr algn="ctr"/>
            <a:r>
              <a:rPr lang="ru-RU" dirty="0" smtClean="0"/>
              <a:t>Любимый композитор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0" y="1484784"/>
            <a:ext cx="3888432" cy="3528392"/>
          </a:xfrm>
        </p:spPr>
        <p:txBody>
          <a:bodyPr/>
          <a:lstStyle/>
          <a:p>
            <a:r>
              <a:rPr lang="ru-RU" dirty="0" smtClean="0"/>
              <a:t> Я очень люблю музыку Евгения </a:t>
            </a:r>
            <a:r>
              <a:rPr lang="ru-RU" dirty="0" err="1" smtClean="0"/>
              <a:t>Крылатова</a:t>
            </a:r>
            <a:r>
              <a:rPr lang="ru-RU" dirty="0" smtClean="0"/>
              <a:t>, и мне не стыдно в этом признаться Особенно его детские песенки.  Знаю, что он не только  мой любимый композитор, его любит многомиллионная армия поклонников нашей страны и за рубежом.</a:t>
            </a:r>
            <a:endParaRPr lang="ru-RU" dirty="0"/>
          </a:p>
        </p:txBody>
      </p:sp>
      <p:pic>
        <p:nvPicPr>
          <p:cNvPr id="4" name="Picture 6" descr="C:\Documents and Settings\1\Рабочий стол\крылатов\Коллекция картинок (Microsoft)\j021652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9567">
            <a:off x="-60785" y="5059255"/>
            <a:ext cx="2288187" cy="168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Documents and Settings\1\Рабочий стол\крылатов\p1629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3168352" cy="355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19" descr="C:\Documents and Settings\1\Рабочий стол\крылатов\Коллекция картинок (Microsoft)\j0331471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3657">
            <a:off x="4759052" y="4986604"/>
            <a:ext cx="3277997" cy="1533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68781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7478217" cy="1224136"/>
          </a:xfrm>
        </p:spPr>
        <p:txBody>
          <a:bodyPr/>
          <a:lstStyle/>
          <a:p>
            <a:pPr algn="ctr"/>
            <a:r>
              <a:rPr lang="ru-RU" dirty="0" smtClean="0"/>
              <a:t>Евгению </a:t>
            </a:r>
            <a:r>
              <a:rPr lang="ru-RU" dirty="0" err="1" smtClean="0"/>
              <a:t>Крылатову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95936" y="1772816"/>
            <a:ext cx="4320480" cy="439248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Евгений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Крылатов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ума палата, а это дороже серебра и злата.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Такой композитор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Крылатов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России есть. Всех достоинств  сразу и не перечесть!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 за талант, за честь,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то, что такие композиторы в России есть.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Евгений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Крылатов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–мастер  , профессионал, как хорошо, что мир о нём узнал!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Композитор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Крылатов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Евгений –непревзойденный  музыкальный гений!!!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Лучше всякого звания –народная любовь и признание!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6" descr="C:\Documents and Settings\1\Рабочий стол\крылатов\Коллекция картинок (Microsoft)\j021652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9567">
            <a:off x="167298" y="4542351"/>
            <a:ext cx="2374036" cy="1749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 descr="C:\Users\user\Downloads\100_7548_130x87_s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2367160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28419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332656"/>
            <a:ext cx="7550224" cy="1728192"/>
          </a:xfrm>
        </p:spPr>
        <p:txBody>
          <a:bodyPr/>
          <a:lstStyle/>
          <a:p>
            <a:pPr algn="ctr"/>
            <a:r>
              <a:rPr lang="ru-RU" dirty="0" smtClean="0"/>
              <a:t>Список использованных ресурсов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814989" y="2132856"/>
            <a:ext cx="5781547" cy="4248472"/>
          </a:xfrm>
        </p:spPr>
        <p:txBody>
          <a:bodyPr/>
          <a:lstStyle/>
          <a:p>
            <a:r>
              <a:rPr lang="ru-RU" dirty="0" smtClean="0"/>
              <a:t>1.</a:t>
            </a:r>
            <a:r>
              <a:rPr lang="en-US" dirty="0"/>
              <a:t> </a:t>
            </a:r>
            <a:r>
              <a:rPr lang="en-US" b="1" dirty="0">
                <a:hlinkClick r:id="rId2"/>
              </a:rPr>
              <a:t>krylatov</a:t>
            </a:r>
            <a:r>
              <a:rPr lang="en-US" dirty="0">
                <a:hlinkClick r:id="rId2"/>
              </a:rPr>
              <a:t>.ru</a:t>
            </a:r>
            <a:endParaRPr lang="ru-RU" dirty="0" smtClean="0"/>
          </a:p>
          <a:p>
            <a:r>
              <a:rPr lang="ru-RU" dirty="0" smtClean="0"/>
              <a:t>2.</a:t>
            </a:r>
            <a:r>
              <a:rPr lang="en-US" dirty="0" smtClean="0">
                <a:hlinkClick r:id="rId3"/>
              </a:rPr>
              <a:t>ru.wikipedia.org</a:t>
            </a:r>
            <a:r>
              <a:rPr lang="en-US" dirty="0" smtClean="0"/>
              <a:t>›</a:t>
            </a:r>
            <a:r>
              <a:rPr lang="ru-RU" b="1" dirty="0" err="1">
                <a:hlinkClick r:id="rId4"/>
              </a:rPr>
              <a:t>Крылатов</a:t>
            </a:r>
            <a:r>
              <a:rPr lang="ru-RU" dirty="0">
                <a:hlinkClick r:id="rId4"/>
              </a:rPr>
              <a:t>, </a:t>
            </a:r>
            <a:r>
              <a:rPr lang="ru-RU" b="1" dirty="0">
                <a:hlinkClick r:id="rId4"/>
              </a:rPr>
              <a:t>Евгений</a:t>
            </a:r>
            <a:r>
              <a:rPr lang="ru-RU" dirty="0">
                <a:hlinkClick r:id="rId4"/>
              </a:rPr>
              <a:t> </a:t>
            </a:r>
            <a:r>
              <a:rPr lang="ru-RU" dirty="0" smtClean="0">
                <a:hlinkClick r:id="rId4"/>
              </a:rPr>
              <a:t>Павлович</a:t>
            </a:r>
            <a:endParaRPr lang="ru-RU" dirty="0" smtClean="0"/>
          </a:p>
          <a:p>
            <a:r>
              <a:rPr lang="ru-RU" dirty="0" smtClean="0"/>
              <a:t>3.</a:t>
            </a:r>
            <a:r>
              <a:rPr lang="en-US" dirty="0" err="1" smtClean="0">
                <a:hlinkClick r:id="rId5"/>
              </a:rPr>
              <a:t>walj.ru</a:t>
            </a:r>
            <a:r>
              <a:rPr lang="en-US" dirty="0" err="1" smtClean="0"/>
              <a:t>›</a:t>
            </a:r>
            <a:r>
              <a:rPr lang="en-US" dirty="0" err="1" smtClean="0">
                <a:hlinkClick r:id="rId6"/>
              </a:rPr>
              <a:t>publ</a:t>
            </a:r>
            <a:r>
              <a:rPr lang="en-US" dirty="0" smtClean="0">
                <a:hlinkClick r:id="rId6"/>
              </a:rPr>
              <a:t>/</a:t>
            </a:r>
            <a:r>
              <a:rPr lang="en-US" dirty="0" err="1" smtClean="0">
                <a:hlinkClick r:id="rId6"/>
              </a:rPr>
              <a:t>kratkie_biografii</a:t>
            </a:r>
            <a:r>
              <a:rPr lang="en-US" dirty="0" smtClean="0">
                <a:hlinkClick r:id="rId6"/>
              </a:rPr>
              <a:t>…</a:t>
            </a:r>
            <a:r>
              <a:rPr lang="en-US" b="1" dirty="0" err="1" smtClean="0">
                <a:hlinkClick r:id="rId6"/>
              </a:rPr>
              <a:t>krylatov</a:t>
            </a:r>
            <a:r>
              <a:rPr lang="en-US" dirty="0" err="1" smtClean="0">
                <a:hlinkClick r:id="rId6"/>
              </a:rPr>
              <a:t>_</a:t>
            </a:r>
            <a:r>
              <a:rPr lang="en-US" b="1" dirty="0" err="1" smtClean="0">
                <a:hlinkClick r:id="rId6"/>
              </a:rPr>
              <a:t>evgenij</a:t>
            </a:r>
            <a:r>
              <a:rPr lang="en-US" dirty="0" smtClean="0">
                <a:hlinkClick r:id="rId6"/>
              </a:rPr>
              <a:t>…2</a:t>
            </a:r>
            <a:r>
              <a:rPr lang="en-US" dirty="0">
                <a:hlinkClick r:id="rId6"/>
              </a:rPr>
              <a:t>…</a:t>
            </a:r>
            <a:endParaRPr lang="ru-RU" dirty="0"/>
          </a:p>
        </p:txBody>
      </p:sp>
      <p:pic>
        <p:nvPicPr>
          <p:cNvPr id="4" name="Picture 6" descr="C:\Documents and Settings\1\Рабочий стол\крылатов\Коллекция картинок (Microsoft)\j0216520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9567">
            <a:off x="263043" y="4581306"/>
            <a:ext cx="2288187" cy="168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36955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1484784"/>
            <a:ext cx="7632848" cy="3240360"/>
          </a:xfrm>
        </p:spPr>
        <p:txBody>
          <a:bodyPr>
            <a:normAutofit/>
          </a:bodyPr>
          <a:lstStyle/>
          <a:p>
            <a:pPr algn="ctr"/>
            <a:r>
              <a:rPr lang="ru-RU" altLang="ru-RU" sz="66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Благодарю  </a:t>
            </a:r>
            <a:r>
              <a:rPr lang="ru-RU" altLang="ru-RU" sz="66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</a:p>
          <a:p>
            <a:endParaRPr lang="ru-RU" sz="6600" dirty="0"/>
          </a:p>
        </p:txBody>
      </p:sp>
      <p:pic>
        <p:nvPicPr>
          <p:cNvPr id="4" name="Picture 6" descr="C:\Documents and Settings\1\Рабочий стол\крылатов\Коллекция картинок (Microsoft)\j021652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9567">
            <a:off x="107819" y="4267985"/>
            <a:ext cx="2740410" cy="2019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C:\Documents and Settings\1\Рабочий стол\крылатов\Коллекция картинок (Microsoft)\j021652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9567">
            <a:off x="6732573" y="241794"/>
            <a:ext cx="2501661" cy="1843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5143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6237312"/>
            <a:ext cx="6012160" cy="50405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1400" dirty="0" smtClean="0"/>
              <a:t>Презентацию подготовила ученица  5 класса  МБОУ СОШ с. </a:t>
            </a:r>
            <a:r>
              <a:rPr lang="ru-RU" sz="1400" dirty="0" err="1" smtClean="0"/>
              <a:t>Новополеводино</a:t>
            </a:r>
            <a:r>
              <a:rPr lang="ru-RU" sz="1400" dirty="0" smtClean="0"/>
              <a:t> Гетте Лина</a:t>
            </a:r>
            <a:endParaRPr lang="ru-RU" sz="1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1196752"/>
            <a:ext cx="7786867" cy="3728705"/>
          </a:xfrm>
        </p:spPr>
        <p:txBody>
          <a:bodyPr/>
          <a:lstStyle/>
          <a:p>
            <a:pPr algn="ctr"/>
            <a:r>
              <a:rPr lang="ru-RU" dirty="0" smtClean="0"/>
              <a:t> Композитор Евгений  </a:t>
            </a:r>
            <a:r>
              <a:rPr lang="ru-RU" dirty="0" err="1" smtClean="0"/>
              <a:t>Крылатов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6" descr="C:\Documents and Settings\1\Рабочий стол\крылатов\Коллекция картинок (Microsoft)\j021652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9567">
            <a:off x="358441" y="4340692"/>
            <a:ext cx="2497034" cy="1840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 descr="C:\Users\user\Downloads\100_7697_130x87_s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04664"/>
            <a:ext cx="1238250" cy="82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user\Downloads\0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996952"/>
            <a:ext cx="3530159" cy="273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7821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-18159"/>
            <a:ext cx="6512511" cy="1656184"/>
          </a:xfrm>
        </p:spPr>
        <p:txBody>
          <a:bodyPr/>
          <a:lstStyle/>
          <a:p>
            <a:pPr algn="ctr"/>
            <a:r>
              <a:rPr lang="ru-RU" dirty="0" smtClean="0"/>
              <a:t>Биография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4355976" y="1052736"/>
            <a:ext cx="4464496" cy="410445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Евгений Павлович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Крылатов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родился 23 февраля 1934 года  в городе Лысьва Пермской области. Детство и юношеские годы прошли в  рабочем районе  г.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Перми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Мотовилихе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Отец –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Крылатов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Павел Евгеньевич (1908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г.рожд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.). Мать –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Крылатова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Зоя Николаевна (1912 г.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рожд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Тяга к музыке у будущего композитора проявилась рано. Ребенком он любил слушать патефон, буквально не отходил от чёрной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радиотарелки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ст</a:t>
            </a:r>
            <a:r>
              <a:rPr lang="ru-RU" b="1" dirty="0"/>
              <a:t>ене</a:t>
            </a:r>
            <a:endParaRPr lang="ru-RU" dirty="0"/>
          </a:p>
        </p:txBody>
      </p:sp>
      <p:pic>
        <p:nvPicPr>
          <p:cNvPr id="6" name="Picture 7" descr="C:\Documents and Settings\1\Рабочий стол\крылатов\ввввв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08720"/>
            <a:ext cx="3529012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C:\Documents and Settings\1\Рабочий стол\крылатов\Коллекция картинок (Microsoft)\j0216520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9567">
            <a:off x="205528" y="4989184"/>
            <a:ext cx="1987935" cy="1465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19" descr="C:\Documents and Settings\1\Рабочий стол\крылатов\Коллекция картинок (Microsoft)\j0331471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3657">
            <a:off x="5105314" y="4856995"/>
            <a:ext cx="3085933" cy="1533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8640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427984" y="1772816"/>
            <a:ext cx="4320480" cy="318668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Евгений Павлович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Крылатов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был с детства одаренным ребенком, проявляя интерес к музыке,  пению и сочинению, ещё в раннем детстве. Он очень любил напевать какую-нибудь мелодию и подыгрывать на подручных материалах. Ему нужно было учиться и он решил, что фортепиано –это то, что ему нужно и то, что он любит больше всего из музыкальных инструментов.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6" descr="C:\Documents and Settings\1\Рабочий стол\крылатов\Коллекция картинок (Microsoft)\j021652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9567">
            <a:off x="211055" y="4631150"/>
            <a:ext cx="2148556" cy="1674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270" descr="i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4" y="428625"/>
            <a:ext cx="2991247" cy="4060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19" descr="C:\Documents and Settings\1\Рабочий стол\крылатов\Коллекция картинок (Microsoft)\j0331471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3657">
            <a:off x="5105314" y="4856995"/>
            <a:ext cx="3085933" cy="1533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04" descr="C:\Documents and Settings\1\Рабочий стол\крылатов\Коллекция картинок (Microsoft)\j0397038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60648"/>
            <a:ext cx="893763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04" descr="C:\Documents and Settings\1\Рабочий стол\крылатов\Коллекция картинок (Microsoft)\j0397038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710639"/>
            <a:ext cx="893763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04" descr="C:\Documents and Settings\1\Рабочий стол\крылатов\Коллекция картинок (Microsoft)\j0397038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209601"/>
            <a:ext cx="893763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6069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622233" cy="936104"/>
          </a:xfrm>
        </p:spPr>
        <p:txBody>
          <a:bodyPr/>
          <a:lstStyle/>
          <a:p>
            <a:pPr algn="ctr"/>
            <a:r>
              <a:rPr lang="ru-RU" dirty="0" smtClean="0"/>
              <a:t>Почему </a:t>
            </a:r>
            <a:r>
              <a:rPr lang="ru-RU" dirty="0" err="1" smtClean="0"/>
              <a:t>Крылатов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788024" y="1340768"/>
            <a:ext cx="3744416" cy="432048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 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стория появления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фамилии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Крылатов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Прадед Евгения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Крылатова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жил в церкви и пел на клиросе. «Клирос»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означает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крыло. А на Урале говорят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крылос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отсюда и название настоящей фамилии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Крыласов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Но в жизни его фамилию постоянно перевирали. Тут Евгению пришла мысль заменить букву «с» на «т». Так и получилась фамилия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Крылатов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4" name="Picture 6" descr="C:\Documents and Settings\1\Рабочий стол\крылатов\Коллекция картинок (Microsoft)\j021652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9567">
            <a:off x="348443" y="4530920"/>
            <a:ext cx="2233420" cy="1716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19" descr="C:\Documents and Settings\1\Рабочий стол\крылатов\Коллекция картинок (Microsoft)\j0331471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3657">
            <a:off x="5543491" y="5442103"/>
            <a:ext cx="2527300" cy="125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304" descr="en00375_.wm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95074"/>
            <a:ext cx="3591206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2614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632847" cy="1296144"/>
          </a:xfrm>
        </p:spPr>
        <p:txBody>
          <a:bodyPr/>
          <a:lstStyle/>
          <a:p>
            <a:pPr algn="ctr"/>
            <a:r>
              <a:rPr lang="ru-RU" dirty="0" smtClean="0"/>
              <a:t>Музыкальное образование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915816" y="1916832"/>
            <a:ext cx="5968752" cy="4176464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8 лет Евгений начал  заниматься в фортепианном кружке при Доме пионеров. Здесь же он пробует сочинять первые  музыкальные пьески. Затем Евгений поступает в   Мотовилихинскую музыкальную школу. После ее окончания продолжил  обучение  в Пермском музыкальном училище. А потом в Московскую консерваторию, где сразу учится на 2 факультетах:  по классу сочинения и по классу фортепиано.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6" descr="C:\Documents and Settings\1\Рабочий стол\крылатов\Коллекция картинок (Microsoft)\j021652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9567">
            <a:off x="382148" y="4629765"/>
            <a:ext cx="2181392" cy="1607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941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44624"/>
            <a:ext cx="7550224" cy="1008112"/>
          </a:xfrm>
        </p:spPr>
        <p:txBody>
          <a:bodyPr/>
          <a:lstStyle/>
          <a:p>
            <a:pPr algn="ctr"/>
            <a:r>
              <a:rPr lang="ru-RU" dirty="0" smtClean="0"/>
              <a:t>Популярность и признание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508104" y="1556792"/>
            <a:ext cx="3096344" cy="3971185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признание и  первый успех к композитору Евгению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Крылатову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пришел в 36 лет. В 1968 оду  на экраны телевизоров вышел  мультфильм «Умка», так полюбившийся детворой.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6" descr="C:\Documents and Settings\1\Рабочий стол\крылатов\Коллекция картинок (Microsoft)\j021652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9567">
            <a:off x="100272" y="5364489"/>
            <a:ext cx="1811337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279" descr="f_1703751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67727"/>
            <a:ext cx="4087898" cy="406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3841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190185" cy="1728192"/>
          </a:xfrm>
        </p:spPr>
        <p:txBody>
          <a:bodyPr/>
          <a:lstStyle/>
          <a:p>
            <a:pPr algn="ctr"/>
            <a:r>
              <a:rPr lang="ru-RU" dirty="0" smtClean="0"/>
              <a:t>Музыка к первым фильмам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788024" y="2348880"/>
            <a:ext cx="4032448" cy="3096344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1971-1972 годах вышли художественные фильмы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«Достояние республики»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«Ох уж эта Настя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и «О любви», которые сражу же полюбились зрителям.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Picture 6" descr="C:\Documents and Settings\1\Рабочий стол\крылатов\Коллекция картинок (Microsoft)\j021652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9567">
            <a:off x="70921" y="5148230"/>
            <a:ext cx="2181392" cy="1607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C:\Users\user\Downloads\200px-1972_dostoyanie_respublik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2540000" cy="412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19" descr="C:\Documents and Settings\1\Рабочий стол\крылатов\Коллекция картинок (Microsoft)\j0331471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3657">
            <a:off x="4855367" y="4839787"/>
            <a:ext cx="3277997" cy="1533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5184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404664"/>
            <a:ext cx="7550224" cy="1440160"/>
          </a:xfrm>
        </p:spPr>
        <p:txBody>
          <a:bodyPr/>
          <a:lstStyle/>
          <a:p>
            <a:pPr algn="ctr"/>
            <a:r>
              <a:rPr lang="ru-RU" b="0" dirty="0" smtClean="0"/>
              <a:t>Музыкальные</a:t>
            </a:r>
            <a:r>
              <a:rPr lang="ru-RU" dirty="0" smtClean="0"/>
              <a:t> жанры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932040" y="2132856"/>
            <a:ext cx="3816424" cy="2952328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Char char="•"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симфоническая,</a:t>
            </a:r>
          </a:p>
          <a:p>
            <a:pPr>
              <a:buFontTx/>
              <a:buChar char="•"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 камерная,</a:t>
            </a:r>
          </a:p>
          <a:p>
            <a:pPr>
              <a:buFontTx/>
              <a:buChar char="•"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 эстрадная музыка,</a:t>
            </a:r>
          </a:p>
          <a:p>
            <a:pPr>
              <a:buFontTx/>
              <a:buChar char="•"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 музыка для драматического театра, радио и телевидения, </a:t>
            </a:r>
          </a:p>
          <a:p>
            <a:pPr>
              <a:buFontTx/>
              <a:buChar char="•"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кинематограф.</a:t>
            </a:r>
            <a:r>
              <a:rPr lang="ru-RU" altLang="ru-RU" sz="24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400" b="1" i="1" dirty="0">
                <a:latin typeface="Times New Roman" pitchFamily="18" charset="0"/>
                <a:cs typeface="Times New Roman" pitchFamily="18" charset="0"/>
              </a:rPr>
            </a:br>
            <a:endParaRPr lang="ru-RU" altLang="ru-RU" sz="2400" b="1" dirty="0"/>
          </a:p>
          <a:p>
            <a:endParaRPr lang="ru-RU" dirty="0"/>
          </a:p>
        </p:txBody>
      </p:sp>
      <p:pic>
        <p:nvPicPr>
          <p:cNvPr id="4" name="Picture 6" descr="C:\Documents and Settings\1\Рабочий стол\крылатов\Коллекция картинок (Microsoft)\j0216520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89567">
            <a:off x="-145103" y="5004213"/>
            <a:ext cx="2181392" cy="1607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279" descr="bd05105_.wm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70544">
            <a:off x="1721518" y="1792752"/>
            <a:ext cx="2862263" cy="314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04" descr="C:\Documents and Settings\1\Рабочий стол\крылатов\Коллекция картинок (Microsoft)\j0397038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11" y="1636124"/>
            <a:ext cx="893763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04" descr="C:\Documents and Settings\1\Рабочий стол\крылатов\Коллекция картинок (Microsoft)\j0397038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29" y="3212976"/>
            <a:ext cx="893763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04" descr="C:\Documents and Settings\1\Рабочий стол\крылатов\Коллекция картинок (Microsoft)\j0397038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5360461"/>
            <a:ext cx="893763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04" descr="C:\Documents and Settings\1\Рабочий стол\крылатов\Коллекция картинок (Microsoft)\j0397038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5360461"/>
            <a:ext cx="893763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04" descr="C:\Documents and Settings\1\Рабочий стол\крылатов\Коллекция картинок (Microsoft)\j0397038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344423"/>
            <a:ext cx="893763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04" descr="C:\Documents and Settings\1\Рабочий стол\крылатов\Коллекция картинок (Microsoft)\j0397038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9380" y="1655546"/>
            <a:ext cx="893763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04" descr="C:\Documents and Settings\1\Рабочий стол\крылатов\Коллекция картинок (Microsoft)\j0397038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4328718"/>
            <a:ext cx="893763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422223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125</TotalTime>
  <Words>804</Words>
  <Application>Microsoft Office PowerPoint</Application>
  <PresentationFormat>Экран (4:3)</PresentationFormat>
  <Paragraphs>58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Воздушный поток</vt:lpstr>
      <vt:lpstr>Гетте Лина, 5 класс, МБОУ  СОШ с. Новоплеводино балаковского района Саратовской области, руководитель: Коннова Н.Б. –учитель истории</vt:lpstr>
      <vt:lpstr> Композитор Евгений  Крылатов </vt:lpstr>
      <vt:lpstr>Биография</vt:lpstr>
      <vt:lpstr>Презентация PowerPoint</vt:lpstr>
      <vt:lpstr>Почему Крылатов?</vt:lpstr>
      <vt:lpstr>Музыкальное образование</vt:lpstr>
      <vt:lpstr>Популярность и признание</vt:lpstr>
      <vt:lpstr>Музыка к первым фильмам</vt:lpstr>
      <vt:lpstr>Музыкальные жанры</vt:lpstr>
      <vt:lpstr>Творческий дуэт</vt:lpstr>
      <vt:lpstr>Прекрасное далёко</vt:lpstr>
      <vt:lpstr>Визитная карточка </vt:lpstr>
      <vt:lpstr>Работа композитором</vt:lpstr>
      <vt:lpstr>Любимый инструмент</vt:lpstr>
      <vt:lpstr>Награды и звания</vt:lpstr>
      <vt:lpstr>Любимый композитор</vt:lpstr>
      <vt:lpstr>Евгению Крылатову</vt:lpstr>
      <vt:lpstr>Список использованных ресурсов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Композитор Евгений  Крылатов </dc:title>
  <dc:creator>user</dc:creator>
  <cp:lastModifiedBy>user</cp:lastModifiedBy>
  <cp:revision>14</cp:revision>
  <dcterms:created xsi:type="dcterms:W3CDTF">2014-02-01T06:41:51Z</dcterms:created>
  <dcterms:modified xsi:type="dcterms:W3CDTF">2014-07-16T06:46:27Z</dcterms:modified>
</cp:coreProperties>
</file>