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717032"/>
            <a:ext cx="8458200" cy="235875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Цветочные фантазии</a:t>
            </a:r>
            <a:endParaRPr lang="ru-RU" sz="6000" b="1" i="1" dirty="0">
              <a:solidFill>
                <a:srgbClr val="7030A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58200" cy="2955776"/>
          </a:xfrm>
        </p:spPr>
        <p:txBody>
          <a:bodyPr>
            <a:normAutofit/>
          </a:bodyPr>
          <a:lstStyle/>
          <a:p>
            <a:r>
              <a:rPr lang="ru-RU" sz="7200" dirty="0" err="1" smtClean="0">
                <a:solidFill>
                  <a:schemeClr val="accent3">
                    <a:lumMod val="50000"/>
                  </a:schemeClr>
                </a:solidFill>
              </a:rPr>
              <a:t>Декупаж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Инструменты и Материалы необходимые для работы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с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484784"/>
            <a:ext cx="3484612" cy="3013224"/>
          </a:xfrm>
        </p:spPr>
      </p:pic>
      <p:pic>
        <p:nvPicPr>
          <p:cNvPr id="1027" name="Picture 3" descr="C:\Users\Дом\Pictures\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8" y="2420891"/>
            <a:ext cx="4669155" cy="3112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>Порядок работы:</a:t>
            </a:r>
            <a:endParaRPr lang="ru-RU" sz="66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1. Подготовка декорируемой поверхности.</a:t>
            </a:r>
          </a:p>
          <a:p>
            <a:r>
              <a:rPr lang="ru-RU" sz="4000" b="1" i="1" dirty="0" smtClean="0"/>
              <a:t>2.Вырезание узора.</a:t>
            </a:r>
          </a:p>
          <a:p>
            <a:r>
              <a:rPr lang="ru-RU" sz="4000" b="1" i="1" dirty="0" smtClean="0"/>
              <a:t>3.Приклеивание к поверхности.</a:t>
            </a:r>
          </a:p>
          <a:p>
            <a:r>
              <a:rPr lang="ru-RU" sz="4000" b="1" i="1" dirty="0" smtClean="0"/>
              <a:t>4. Работа красками .</a:t>
            </a:r>
          </a:p>
          <a:p>
            <a:r>
              <a:rPr lang="ru-RU" sz="4000" b="1" i="1" dirty="0" smtClean="0"/>
              <a:t>5.Покрытие лаком.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  <a:ea typeface="KaiTi" pitchFamily="49" charset="-122"/>
              </a:rPr>
              <a:t>ландыш</a:t>
            </a:r>
            <a:endParaRPr lang="ru-RU" sz="6600" dirty="0">
              <a:solidFill>
                <a:srgbClr val="7030A0"/>
              </a:solidFill>
              <a:latin typeface="+mn-lt"/>
              <a:ea typeface="KaiTi" pitchFamily="49" charset="-122"/>
            </a:endParaRPr>
          </a:p>
        </p:txBody>
      </p:sp>
      <p:pic>
        <p:nvPicPr>
          <p:cNvPr id="4" name="Содержимое 3" descr="л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02" y="1916811"/>
            <a:ext cx="5849779" cy="43957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lIns="0" tIns="36000" rIns="72000" bIns="36000"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  <a:ea typeface="KaiTi" pitchFamily="49" charset="-122"/>
                <a:cs typeface="LilyUPC" pitchFamily="34" charset="-34"/>
              </a:rPr>
              <a:t>подснежник</a:t>
            </a:r>
            <a:endParaRPr lang="ru-RU" sz="6600" dirty="0">
              <a:solidFill>
                <a:srgbClr val="7030A0"/>
              </a:solidFill>
              <a:latin typeface="+mn-lt"/>
              <a:ea typeface="KaiTi" pitchFamily="49" charset="-122"/>
              <a:cs typeface="LilyUPC" pitchFamily="34" charset="-34"/>
            </a:endParaRPr>
          </a:p>
        </p:txBody>
      </p:sp>
      <p:pic>
        <p:nvPicPr>
          <p:cNvPr id="3" name="Рисунок 2" descr="п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6295644" cy="418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  <a:ea typeface="KaiTi" pitchFamily="49" charset="-122"/>
              </a:rPr>
              <a:t>колокольчик</a:t>
            </a:r>
            <a:endParaRPr lang="ru-RU" sz="6600" dirty="0">
              <a:solidFill>
                <a:srgbClr val="7030A0"/>
              </a:solidFill>
              <a:latin typeface="+mn-lt"/>
              <a:ea typeface="KaiTi" pitchFamily="49" charset="-122"/>
            </a:endParaRPr>
          </a:p>
        </p:txBody>
      </p:sp>
      <p:pic>
        <p:nvPicPr>
          <p:cNvPr id="4" name="Содержимое 3" descr="ко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22" y="1412766"/>
            <a:ext cx="6822567" cy="510349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>незабудка</a:t>
            </a:r>
            <a:endParaRPr lang="ru-RU" sz="66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не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3" y="1844823"/>
            <a:ext cx="6352668" cy="4752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>пион</a:t>
            </a:r>
            <a:endParaRPr lang="ru-RU" sz="66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Пионы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4014" y="1554163"/>
            <a:ext cx="7608371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>ромашка</a:t>
            </a:r>
            <a:endParaRPr lang="ru-RU" sz="66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Содержимое 3" descr="р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512243" cy="466915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+mn-lt"/>
              </a:rPr>
              <a:t>жасмин</a:t>
            </a:r>
            <a:endParaRPr lang="ru-RU" sz="6600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5" name="Содержимое 4" descr="жа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12776"/>
            <a:ext cx="6249353" cy="48863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Что такое </a:t>
            </a:r>
            <a:r>
              <a:rPr lang="ru-RU" sz="6600" dirty="0" err="1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декупаж</a:t>
            </a:r>
            <a:r>
              <a:rPr lang="ru-RU" sz="6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6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4400" b="1" i="1" dirty="0" smtClean="0"/>
              <a:t>В переводе с французского это слово означает «вырезать». Вырезание изображения из бумаги с последующим прикреплением его к декорируемой поверхности. 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58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Цветочные фантазии</vt:lpstr>
      <vt:lpstr>ландыш</vt:lpstr>
      <vt:lpstr>подснежник</vt:lpstr>
      <vt:lpstr>колокольчик</vt:lpstr>
      <vt:lpstr>незабудка</vt:lpstr>
      <vt:lpstr>пион</vt:lpstr>
      <vt:lpstr>ромашка</vt:lpstr>
      <vt:lpstr>жасмин</vt:lpstr>
      <vt:lpstr>Что такое декупаж?</vt:lpstr>
      <vt:lpstr>Инструменты и Материалы необходимые для работы</vt:lpstr>
      <vt:lpstr>Порядок работы: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Цветочные фантазии</dc:title>
  <cp:lastModifiedBy>Дом</cp:lastModifiedBy>
  <cp:revision>15</cp:revision>
  <dcterms:modified xsi:type="dcterms:W3CDTF">2016-03-22T12:26:03Z</dcterms:modified>
</cp:coreProperties>
</file>