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media/image8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sldIdLst>
    <p:sldId id="256" r:id="rId2"/>
    <p:sldId id="26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57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5649-FA58-4E7C-86E0-5D08BDFB1D8F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DEDA3-70E9-4CD6-940F-51A9DA482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517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5649-FA58-4E7C-86E0-5D08BDFB1D8F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DEDA3-70E9-4CD6-940F-51A9DA482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3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5649-FA58-4E7C-86E0-5D08BDFB1D8F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DEDA3-70E9-4CD6-940F-51A9DA48216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0957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5649-FA58-4E7C-86E0-5D08BDFB1D8F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DEDA3-70E9-4CD6-940F-51A9DA482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555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5649-FA58-4E7C-86E0-5D08BDFB1D8F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DEDA3-70E9-4CD6-940F-51A9DA48216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418660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5649-FA58-4E7C-86E0-5D08BDFB1D8F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DEDA3-70E9-4CD6-940F-51A9DA482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1645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5649-FA58-4E7C-86E0-5D08BDFB1D8F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DEDA3-70E9-4CD6-940F-51A9DA482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6810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5649-FA58-4E7C-86E0-5D08BDFB1D8F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DEDA3-70E9-4CD6-940F-51A9DA482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984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5649-FA58-4E7C-86E0-5D08BDFB1D8F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DEDA3-70E9-4CD6-940F-51A9DA482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42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5649-FA58-4E7C-86E0-5D08BDFB1D8F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DEDA3-70E9-4CD6-940F-51A9DA482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131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5649-FA58-4E7C-86E0-5D08BDFB1D8F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DEDA3-70E9-4CD6-940F-51A9DA482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471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5649-FA58-4E7C-86E0-5D08BDFB1D8F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DEDA3-70E9-4CD6-940F-51A9DA482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165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5649-FA58-4E7C-86E0-5D08BDFB1D8F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DEDA3-70E9-4CD6-940F-51A9DA482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614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5649-FA58-4E7C-86E0-5D08BDFB1D8F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DEDA3-70E9-4CD6-940F-51A9DA482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881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5649-FA58-4E7C-86E0-5D08BDFB1D8F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DEDA3-70E9-4CD6-940F-51A9DA482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770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DEDA3-70E9-4CD6-940F-51A9DA48216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5649-FA58-4E7C-86E0-5D08BDFB1D8F}" type="datetimeFigureOut">
              <a:rPr lang="ru-RU" smtClean="0"/>
              <a:t>23.05.2016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01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25649-FA58-4E7C-86E0-5D08BDFB1D8F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4FDEDA3-70E9-4CD6-940F-51A9DA482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895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  <p:sldLayoutId id="2147483768" r:id="rId14"/>
    <p:sldLayoutId id="2147483769" r:id="rId15"/>
    <p:sldLayoutId id="214748377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1344" y="220806"/>
            <a:ext cx="7766936" cy="164630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КНИЖКИН ДЕНЬ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377" y="1340426"/>
            <a:ext cx="6026730" cy="45200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90" y="2130553"/>
            <a:ext cx="10058400" cy="4727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20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932" y="207910"/>
            <a:ext cx="5259613" cy="6456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11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7552" y="858980"/>
            <a:ext cx="8674484" cy="192578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</a:t>
            </a:r>
            <a:b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 сказку»</a:t>
            </a:r>
            <a:endParaRPr lang="ru-RU" sz="66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756" y="3066712"/>
            <a:ext cx="4873095" cy="3389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85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436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1943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843" y="623455"/>
            <a:ext cx="8596668" cy="1320800"/>
          </a:xfrm>
        </p:spPr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Загадалка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b="1" dirty="0" err="1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Забывалка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Путалка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98" y="1546587"/>
            <a:ext cx="3345718" cy="50692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116" y="1525998"/>
            <a:ext cx="2772641" cy="53320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757" y="1479887"/>
            <a:ext cx="2982216" cy="520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229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6696" y="678873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  <a:endParaRPr lang="ru-RU" sz="7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545" y="2685661"/>
            <a:ext cx="4716970" cy="384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26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691" y="568036"/>
            <a:ext cx="4390592" cy="5647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87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1081" y="521351"/>
            <a:ext cx="4274119" cy="589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43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818" y="1111827"/>
            <a:ext cx="7232073" cy="497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7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473" y="451794"/>
            <a:ext cx="4225636" cy="607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3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746" y="1937299"/>
            <a:ext cx="5306293" cy="4381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06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565" y="817662"/>
            <a:ext cx="4230236" cy="6040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02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57</TotalTime>
  <Words>7</Words>
  <Application>Microsoft Office PowerPoint</Application>
  <PresentationFormat>Широкоэкранный</PresentationFormat>
  <Paragraphs>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Times New Roman</vt:lpstr>
      <vt:lpstr>Trebuchet MS</vt:lpstr>
      <vt:lpstr>Wingdings 3</vt:lpstr>
      <vt:lpstr>Аспект</vt:lpstr>
      <vt:lpstr>КНИЖКИН ДЕНЬ</vt:lpstr>
      <vt:lpstr>Загадалка      Забывалка       Путалка</vt:lpstr>
      <vt:lpstr>ЗАГАДКИ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ВИКТОРИНА «Угадай сказку»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КНИЖКИН ДЕНЬ</dc:title>
  <dc:creator>ilawka</dc:creator>
  <cp:lastModifiedBy>ilawka</cp:lastModifiedBy>
  <cp:revision>8</cp:revision>
  <dcterms:created xsi:type="dcterms:W3CDTF">2016-05-23T17:57:59Z</dcterms:created>
  <dcterms:modified xsi:type="dcterms:W3CDTF">2016-05-23T18:55:45Z</dcterms:modified>
</cp:coreProperties>
</file>