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9385-66D1-4F93-9FFC-2BBD4BE0712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524D-AEEC-4C95-88E9-562EB1EF7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9385-66D1-4F93-9FFC-2BBD4BE0712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524D-AEEC-4C95-88E9-562EB1EF7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9385-66D1-4F93-9FFC-2BBD4BE0712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524D-AEEC-4C95-88E9-562EB1EF7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9385-66D1-4F93-9FFC-2BBD4BE0712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524D-AEEC-4C95-88E9-562EB1EF7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9385-66D1-4F93-9FFC-2BBD4BE0712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524D-AEEC-4C95-88E9-562EB1EF7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9385-66D1-4F93-9FFC-2BBD4BE0712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524D-AEEC-4C95-88E9-562EB1EF7FE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9385-66D1-4F93-9FFC-2BBD4BE0712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524D-AEEC-4C95-88E9-562EB1EF7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9385-66D1-4F93-9FFC-2BBD4BE0712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524D-AEEC-4C95-88E9-562EB1EF7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9385-66D1-4F93-9FFC-2BBD4BE0712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524D-AEEC-4C95-88E9-562EB1EF7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9385-66D1-4F93-9FFC-2BBD4BE0712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3524D-AEEC-4C95-88E9-562EB1EF7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9385-66D1-4F93-9FFC-2BBD4BE0712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524D-AEEC-4C95-88E9-562EB1EF7F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6AB9385-66D1-4F93-9FFC-2BBD4BE07126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D33524D-AEEC-4C95-88E9-562EB1EF7F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/>
              <a:t>Домашний театр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88224" y="4869160"/>
            <a:ext cx="2336304" cy="1777752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80000"/>
              </a:lnSpc>
            </a:pPr>
            <a:r>
              <a:rPr lang="ru-RU" altLang="ru-RU" dirty="0" smtClean="0"/>
              <a:t>Презентация </a:t>
            </a:r>
          </a:p>
          <a:p>
            <a:pPr algn="l">
              <a:lnSpc>
                <a:spcPct val="80000"/>
              </a:lnSpc>
            </a:pPr>
            <a:r>
              <a:rPr lang="ru-RU" altLang="ru-RU" dirty="0" smtClean="0"/>
              <a:t>Воспитателя 1категории СП№4 ГБОУ школа№113 ЮЗАО </a:t>
            </a:r>
            <a:r>
              <a:rPr lang="ru-RU" altLang="ru-RU" smtClean="0"/>
              <a:t>г.Москвы</a:t>
            </a:r>
            <a:endParaRPr lang="en-US" altLang="ru-RU" smtClean="0"/>
          </a:p>
          <a:p>
            <a:pPr algn="l">
              <a:lnSpc>
                <a:spcPct val="80000"/>
              </a:lnSpc>
            </a:pPr>
            <a:r>
              <a:rPr lang="ru-RU" altLang="ru-RU" dirty="0" smtClean="0"/>
              <a:t>Картакаевой </a:t>
            </a:r>
            <a:r>
              <a:rPr lang="ru-RU" altLang="ru-RU" dirty="0" smtClean="0"/>
              <a:t>Джамили </a:t>
            </a:r>
            <a:r>
              <a:rPr lang="ru-RU" altLang="ru-RU" dirty="0" err="1" smtClean="0"/>
              <a:t>Шарапудиновны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655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836712"/>
            <a:ext cx="7516316" cy="160829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</a:rPr>
              <a:t>Успехов в организации домашнего театра добьется тот, кто любит детей и не забыл свое детство. Успехов Вам!</a:t>
            </a:r>
            <a:endParaRPr lang="ru-RU" sz="3200" dirty="0">
              <a:solidFill>
                <a:schemeClr val="accent2"/>
              </a:solidFill>
            </a:endParaRPr>
          </a:p>
        </p:txBody>
      </p:sp>
      <p:pic>
        <p:nvPicPr>
          <p:cNvPr id="6146" name="Picture 2" descr="Как организовать домашний театр :: Чем занять ребенка :: Досуг :: Все о детя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27680"/>
            <a:ext cx="5111932" cy="340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21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908720"/>
            <a:ext cx="2740928" cy="3840540"/>
          </a:xfrm>
        </p:spPr>
        <p:txBody>
          <a:bodyPr>
            <a:noAutofit/>
          </a:bodyPr>
          <a:lstStyle/>
          <a:p>
            <a:r>
              <a:rPr lang="ru-RU" sz="1800" b="0" dirty="0" smtClean="0"/>
              <a:t>       Для </a:t>
            </a:r>
            <a:r>
              <a:rPr lang="ru-RU" sz="1800" b="0" dirty="0"/>
              <a:t>большинства детей домашний театр – это знаменательное событие, ведь это куда увлекательнее, чем традиционные игры. Вы сможете разыгрывать вместе забавные сценки, знакомить малыша со сказкой и ее героями, вносить элемент фантазии.</a:t>
            </a:r>
            <a:endParaRPr lang="ru-RU" sz="1800" dirty="0"/>
          </a:p>
        </p:txBody>
      </p:sp>
      <p:pic>
        <p:nvPicPr>
          <p:cNvPr id="1026" name="Picture 2" descr="Домашний кукольный театр, развиваем речь и мышление Дошколенок - сайт для родител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340768"/>
            <a:ext cx="498100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18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Артисты домашнего театра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80728"/>
            <a:ext cx="7588324" cy="3699749"/>
          </a:xfrm>
        </p:spPr>
        <p:txBody>
          <a:bodyPr/>
          <a:lstStyle/>
          <a:p>
            <a:r>
              <a:rPr lang="ru-RU" b="0" dirty="0"/>
              <a:t> </a:t>
            </a:r>
            <a:r>
              <a:rPr lang="ru-RU" b="0" dirty="0" smtClean="0"/>
              <a:t>    Ребенок </a:t>
            </a:r>
            <a:r>
              <a:rPr lang="ru-RU" b="0" dirty="0"/>
              <a:t>сам не заметит, как станет главным участником и режиссером сказки.</a:t>
            </a:r>
            <a:r>
              <a:rPr lang="ru-RU" dirty="0"/>
              <a:t/>
            </a:r>
            <a:br>
              <a:rPr lang="ru-RU" dirty="0"/>
            </a:br>
            <a:r>
              <a:rPr lang="ru-RU" b="0" dirty="0"/>
              <a:t>Пробуйте все вместе с вашим чадом и станете для него лучшим другом и помощником</a:t>
            </a:r>
            <a:r>
              <a:rPr lang="ru-RU" b="0" dirty="0" smtClean="0"/>
              <a:t>. Также вы можете привлечь детей своих соседей, родственников </a:t>
            </a:r>
            <a:endParaRPr lang="ru-RU" dirty="0"/>
          </a:p>
        </p:txBody>
      </p:sp>
      <p:pic>
        <p:nvPicPr>
          <p:cNvPr id="2050" name="Picture 2" descr="Фотографии Театральный Дом &quot;Домашний Театр&quot; 4 альбома ВКонта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88840"/>
            <a:ext cx="453650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89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65760"/>
            <a:ext cx="7804348" cy="548640"/>
          </a:xfrm>
        </p:spPr>
        <p:txBody>
          <a:bodyPr/>
          <a:lstStyle/>
          <a:p>
            <a:r>
              <a:rPr lang="ru-RU" dirty="0" smtClean="0"/>
              <a:t>Костюмы и декорации домашнего театра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b="0" dirty="0" smtClean="0"/>
              <a:t>Деткам </a:t>
            </a:r>
            <a:r>
              <a:rPr lang="ru-RU" b="0" dirty="0"/>
              <a:t>чуть постарше можно перейти от кукольного театра к «настоящему» с ролями, костюмами и декорациями.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dirty="0"/>
              <a:t>При подготовке костюмов в ход пойдут старые платья, лоскутки тканей, платки. 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dirty="0"/>
              <a:t>Для грима пожертвуйте содержимым своей косметички, наверняка там найдется много уже ненужной косметики.  </a:t>
            </a:r>
          </a:p>
          <a:p>
            <a:r>
              <a:rPr lang="ru-RU" b="0" dirty="0" smtClean="0"/>
              <a:t>.</a:t>
            </a:r>
            <a:r>
              <a:rPr lang="ru-RU" b="0" dirty="0"/>
              <a:t>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dirty="0"/>
              <a:t>Натяните веревку и повесьте на нее большой кусок полотна или гардины – вот и получилась ширма. Украсить ширму можно вырезанными из бумаги цветами, птичками, звездами или снежинками, в зависимости от вашей фантазии и темы спектакля. 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dirty="0"/>
              <a:t>Какой же театр без декораций? Их подготовка в домашних условиях может занять время.  Декорации делайте так, чтобы их можно было использовать в других спектаклях. Например, деревья можно с одной стороны раскрасить зеленым, а с другой стороны желтым цветом, чтобы показать осень и лето. Можно натянуть нитку и на нее повесить, вырезанные из картона, солнышко и облака. Творите вместе с крохой, придумывайте вместе, что еще можно сделать.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248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Музыкальное сопровождение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dirty="0" smtClean="0"/>
              <a:t>       Музыка </a:t>
            </a:r>
            <a:r>
              <a:rPr lang="ru-RU" b="0" dirty="0"/>
              <a:t>– вот что помогает ожить сказке. Чтобы спектакль стал более веселым и ярким, можно подобрать музыкальное сопровождение. Запишите на диск и включайте негромко музыку во время представления</a:t>
            </a:r>
            <a:endParaRPr lang="ru-RU" dirty="0"/>
          </a:p>
        </p:txBody>
      </p:sp>
      <p:pic>
        <p:nvPicPr>
          <p:cNvPr id="4098" name="Picture 2" descr="Обучение малыша музыке по методике Карла Орф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4218292" cy="283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Игрушки для ваших малышей - Всяко разно интересно из Интернета Измаил Онлай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3669740" cy="366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72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Этапы «роста» домашнего театра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b="0" dirty="0"/>
              <a:t>Для самых маленьких идеально подойдет кукольный театр, поскольку они еще не готовы разучивать роли и выходить на сцену перед родителями или родственниками. Кукольный театр очень похож на обычную игру с игрушками. Для малышей подойдут знакомые народные сказки</a:t>
            </a:r>
            <a:r>
              <a:rPr lang="ru-RU" b="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0" dirty="0"/>
              <a:t>Деткам чуть постарше можно перейти от кукольного театра к «настоящему» с ролями, костюмами и декорациями. </a:t>
            </a:r>
            <a:endParaRPr lang="ru-RU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b="0" dirty="0" smtClean="0"/>
              <a:t>Теневой театр (подходит и для детей школьного возраста) </a:t>
            </a:r>
            <a:endParaRPr lang="ru-RU" dirty="0"/>
          </a:p>
        </p:txBody>
      </p:sp>
      <p:pic>
        <p:nvPicPr>
          <p:cNvPr id="3074" name="Picture 2" descr="Детский мастер-класс по теневому театр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140968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03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65760"/>
            <a:ext cx="8424936" cy="398944"/>
          </a:xfrm>
        </p:spPr>
        <p:txBody>
          <a:bodyPr/>
          <a:lstStyle/>
          <a:p>
            <a:pPr algn="ctr"/>
            <a:r>
              <a:rPr lang="ru-RU" dirty="0"/>
              <a:t>Полезные советы для организации домашнего театра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dirty="0" smtClean="0"/>
              <a:t> Ребенок </a:t>
            </a:r>
            <a:r>
              <a:rPr lang="ru-RU" b="0" dirty="0"/>
              <a:t>с удовольствием примет участие в оформлении сцены. Не важно, если что-то будет вырезано и раскрашено неаккуратно, важно, что ребенок это делал с удовольствием. Творите вместе с малышом, придумывайте с ним</a:t>
            </a:r>
            <a:r>
              <a:rPr lang="ru-RU" b="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/>
            </a:r>
            <a:br>
              <a:rPr lang="ru-RU" dirty="0"/>
            </a:br>
            <a:r>
              <a:rPr lang="ru-RU" b="0" dirty="0"/>
              <a:t> </a:t>
            </a:r>
            <a:r>
              <a:rPr lang="ru-RU" b="0" dirty="0" smtClean="0"/>
              <a:t>Для </a:t>
            </a:r>
            <a:r>
              <a:rPr lang="ru-RU" b="0" dirty="0"/>
              <a:t>себя оставьте роль рассказчика – должен же кто-то вести повествование: «Жили-были дед да баба…» и руководить всем процессом: следить за выходом маленьких артистов, подсказывать слова, если кто-то разволнуется</a:t>
            </a:r>
            <a:r>
              <a:rPr lang="ru-RU" b="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dirty="0" smtClean="0"/>
              <a:t>Главное </a:t>
            </a:r>
            <a:r>
              <a:rPr lang="ru-RU" b="0" dirty="0"/>
              <a:t>помните, что дети – не актеры. У них не хватит терпения выучить свою роль на зубок, поэтому не пытайтесь добиться от них актерской отдачи и идеальной слаженности. Так вы легко можете отбить интерес к вашей увлекательной затее</a:t>
            </a:r>
            <a:r>
              <a:rPr lang="ru-RU" b="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dirty="0" smtClean="0"/>
              <a:t>Не </a:t>
            </a:r>
            <a:r>
              <a:rPr lang="ru-RU" b="0" dirty="0"/>
              <a:t>жалейте времени на домашние постановки – результат будет стоить того, ведь для ребятишек это настоящий праздник. </a:t>
            </a:r>
            <a:r>
              <a:rPr lang="ru-RU" dirty="0"/>
              <a:t/>
            </a:r>
            <a:br>
              <a:rPr lang="ru-RU" dirty="0"/>
            </a:br>
            <a:r>
              <a:rPr lang="ru-RU" b="0" dirty="0"/>
              <a:t>СЦЕНАРИИ </a:t>
            </a:r>
            <a:r>
              <a:rPr lang="ru-RU" b="0" dirty="0" smtClean="0"/>
              <a:t>СКАЗОК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0" dirty="0"/>
              <a:t> </a:t>
            </a:r>
            <a:r>
              <a:rPr lang="ru-RU" b="0" dirty="0" smtClean="0"/>
              <a:t>Можно </a:t>
            </a:r>
            <a:r>
              <a:rPr lang="ru-RU" b="0" dirty="0"/>
              <a:t>устроить настоящий праздник с представлением. Вручите театральные билеты, специально нарисованные по этому случаю, родственникам, соседям или близким. Также не забудьте устроить антракт с сладостями и напитками.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234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76672"/>
            <a:ext cx="7660332" cy="4203805"/>
          </a:xfrm>
        </p:spPr>
        <p:txBody>
          <a:bodyPr/>
          <a:lstStyle/>
          <a:p>
            <a:r>
              <a:rPr lang="ru-RU" sz="2400" dirty="0" smtClean="0"/>
              <a:t>      Театрализованные </a:t>
            </a:r>
            <a:r>
              <a:rPr lang="ru-RU" sz="2400" dirty="0"/>
              <a:t>постановки помогли и помогают решать многие актуальные проблемы в воспитании дошкольника:</a:t>
            </a:r>
          </a:p>
          <a:p>
            <a:r>
              <a:rPr lang="ru-RU" dirty="0"/>
              <a:t>·            - формирование правильного эстетического вкуса;</a:t>
            </a:r>
          </a:p>
          <a:p>
            <a:r>
              <a:rPr lang="ru-RU" dirty="0"/>
              <a:t>·            - развитие коммуникативных способностей;</a:t>
            </a:r>
          </a:p>
          <a:p>
            <a:r>
              <a:rPr lang="ru-RU" dirty="0"/>
              <a:t>·            - влияние на развитие речи, памяти, внимания, воображения;</a:t>
            </a:r>
          </a:p>
          <a:p>
            <a:r>
              <a:rPr lang="ru-RU" dirty="0"/>
              <a:t>·            - помогает решить конфликт в процессе игры;</a:t>
            </a:r>
          </a:p>
          <a:p>
            <a:r>
              <a:rPr lang="ru-RU" dirty="0"/>
              <a:t>·            - создание положительного эмоционального настроя;</a:t>
            </a:r>
          </a:p>
          <a:p>
            <a:r>
              <a:rPr lang="ru-RU" dirty="0"/>
              <a:t>·            - помогает  нравственному воспитанию.</a:t>
            </a:r>
          </a:p>
          <a:p>
            <a:endParaRPr lang="ru-RU" dirty="0"/>
          </a:p>
        </p:txBody>
      </p:sp>
      <p:pic>
        <p:nvPicPr>
          <p:cNvPr id="5122" name="Picture 2" descr="Фототайм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861048"/>
            <a:ext cx="4392488" cy="2925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92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Полезность домашнего театра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dirty="0" smtClean="0"/>
              <a:t>     Домашний </a:t>
            </a:r>
            <a:r>
              <a:rPr lang="ru-RU" b="0" dirty="0"/>
              <a:t>театр поможет обучить малыша верно вести диалог, находить выход из сложных ситуаций, развивать память и самостоятельность мышления, обогащать словарный припас. А детская память сохранит </a:t>
            </a:r>
            <a:r>
              <a:rPr lang="ru-RU" b="0" dirty="0" err="1"/>
              <a:t>калоритные</a:t>
            </a:r>
            <a:r>
              <a:rPr lang="ru-RU" b="0" dirty="0"/>
              <a:t> воспоминания о вашем интересном совместном времени провождении. Театрализованные игры развивают у малышей выразительную речь и творческие возможности. И хотя увлечение домашним театром, обычно, завершается совместно с детством, способности общения, импровизации, фантазии, а главное разговорные способности остаются. Любые выступления раскрепощают малыша и помогают побороть стеснительность. Детский веб </a:t>
            </a:r>
            <a:r>
              <a:rPr lang="ru-RU" b="0" dirty="0" smtClean="0"/>
              <a:t>магазин дает </a:t>
            </a:r>
            <a:r>
              <a:rPr lang="ru-RU" b="0" dirty="0"/>
              <a:t>возможность, не выходя из дома, приобрести все нужные высококачественные детские продукты для игры, творчества и всестороннего развития.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493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34</TotalTime>
  <Words>376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Углы</vt:lpstr>
      <vt:lpstr>Домашний театр</vt:lpstr>
      <vt:lpstr>Презентация PowerPoint</vt:lpstr>
      <vt:lpstr>Артисты домашнего театра</vt:lpstr>
      <vt:lpstr>Костюмы и декорации домашнего театра</vt:lpstr>
      <vt:lpstr>Музыкальное сопровождение </vt:lpstr>
      <vt:lpstr>Этапы «роста» домашнего театра</vt:lpstr>
      <vt:lpstr>Полезные советы для организации домашнего театра</vt:lpstr>
      <vt:lpstr>Презентация PowerPoint</vt:lpstr>
      <vt:lpstr>Полезность домашнего театра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Домашний театр</dc:title>
  <dc:creator>rasul</dc:creator>
  <cp:lastModifiedBy>rasul</cp:lastModifiedBy>
  <cp:revision>5</cp:revision>
  <dcterms:created xsi:type="dcterms:W3CDTF">2015-06-06T12:09:24Z</dcterms:created>
  <dcterms:modified xsi:type="dcterms:W3CDTF">2016-11-30T17:50:42Z</dcterms:modified>
</cp:coreProperties>
</file>