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93C5F-690B-4251-A231-89E5AAA35FAC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11629-888D-4C11-AD49-5EFCE82078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Геометрия дождя и снега</a:t>
            </a:r>
            <a:b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100" dirty="0"/>
              <a:t>Номинация: Реферативно-исследовательская работа</a:t>
            </a:r>
            <a:br>
              <a:rPr lang="ru-RU" sz="3100" dirty="0"/>
            </a:br>
            <a:r>
              <a:rPr lang="ru-RU" sz="3100" dirty="0"/>
              <a:t>ФИО автора: </a:t>
            </a:r>
            <a:r>
              <a:rPr lang="ru-RU" sz="3100" dirty="0" smtClean="0"/>
              <a:t>Мартынова </a:t>
            </a:r>
            <a:r>
              <a:rPr lang="ru-RU" sz="3100" dirty="0" smtClean="0"/>
              <a:t>Мария, </a:t>
            </a:r>
            <a:r>
              <a:rPr lang="ru-RU" sz="3100" dirty="0" smtClean="0"/>
              <a:t>7 класс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J:\геометрия .rtfd\stock-vector-set-of-weather-icons-can-be-used-for-web-design-24988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36912"/>
            <a:ext cx="6192688" cy="3448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</a:t>
            </a:r>
            <a:b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02026" y="332656"/>
            <a:ext cx="43417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10" descr="матем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28765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мате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428736"/>
            <a:ext cx="230346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матем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628800"/>
            <a:ext cx="230346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1</a:t>
            </a:r>
            <a:r>
              <a:rPr lang="ru-RU" sz="2700" b="1" i="1" dirty="0"/>
              <a:t>. Обоснование выбора темы</a:t>
            </a:r>
            <a:r>
              <a:rPr lang="ru-RU" sz="2700" b="1" i="1" dirty="0" smtClean="0"/>
              <a:t>:</a:t>
            </a:r>
            <a:br>
              <a:rPr lang="ru-RU" sz="2700" b="1" i="1" dirty="0" smtClean="0"/>
            </a:br>
            <a:r>
              <a:rPr lang="ru-RU" sz="2700" dirty="0" smtClean="0"/>
              <a:t> </a:t>
            </a:r>
            <a:r>
              <a:rPr lang="ru-RU" sz="2700" b="1" dirty="0">
                <a:solidFill>
                  <a:schemeClr val="accent1">
                    <a:lumMod val="75000"/>
                  </a:schemeClr>
                </a:solidFill>
              </a:rPr>
              <a:t>Измерить количество осадков можно не только на метеорологических станциях, но и в обычных условиях с помощью самодельных приборов и математических расчетов.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J:\геометрия .rtfd\rai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92896"/>
            <a:ext cx="7632848" cy="3757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 </a:t>
            </a:r>
            <a:r>
              <a:rPr lang="ru-RU" sz="3100" b="1" i="1" dirty="0"/>
              <a:t>2. Цель данной работы:</a:t>
            </a:r>
            <a:r>
              <a:rPr lang="ru-RU" sz="3100" dirty="0"/>
              <a:t> изучение способов измерения количества осадков с помощью математических расчетов  </a:t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3074" name="Picture 2" descr="J:\геометрия .rtfd\s640x48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64904"/>
            <a:ext cx="7128792" cy="3561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/>
              <a:t>3. Задачи: 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 </a:t>
            </a:r>
            <a:r>
              <a:rPr lang="ru-RU" dirty="0"/>
              <a:t> </a:t>
            </a:r>
          </a:p>
          <a:p>
            <a:pPr lvl="0"/>
            <a:r>
              <a:rPr lang="ru-RU" b="1" dirty="0">
                <a:solidFill>
                  <a:srgbClr val="00B0F0"/>
                </a:solidFill>
              </a:rPr>
              <a:t>Изучить способ измерения количества воды, приносимое дождем </a:t>
            </a:r>
          </a:p>
          <a:p>
            <a:pPr lvl="0"/>
            <a:r>
              <a:rPr lang="ru-RU" b="1" dirty="0">
                <a:solidFill>
                  <a:srgbClr val="00B0F0"/>
                </a:solidFill>
              </a:rPr>
              <a:t>Изучить способ учета воды, приносимой градом </a:t>
            </a:r>
          </a:p>
          <a:p>
            <a:pPr lvl="0"/>
            <a:r>
              <a:rPr lang="ru-RU" b="1" dirty="0">
                <a:solidFill>
                  <a:srgbClr val="00B0F0"/>
                </a:solidFill>
              </a:rPr>
              <a:t>Изучить способ измерения воды, приносимой снегом</a:t>
            </a:r>
          </a:p>
          <a:p>
            <a:pPr lvl="0"/>
            <a:r>
              <a:rPr lang="ru-RU" b="1" dirty="0">
                <a:solidFill>
                  <a:srgbClr val="00B0F0"/>
                </a:solidFill>
              </a:rPr>
              <a:t>Рассчитать какой слой воды в среднем выпадает за год на всю землю вообще</a:t>
            </a:r>
          </a:p>
          <a:p>
            <a:r>
              <a:rPr lang="ru-RU" b="1" dirty="0">
                <a:solidFill>
                  <a:srgbClr val="00B0F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геометрия .rtfd\воробьевы горы 1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852936"/>
            <a:ext cx="7704856" cy="327322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3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Гипотеза</a:t>
            </a:r>
            <a:r>
              <a:rPr kumimoji="0" lang="ru-RU" sz="3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</a:t>
            </a:r>
            <a:r>
              <a:rPr kumimoji="0" lang="ru-RU" sz="31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с помощью математических расчетов люди научились измерять количество осадков выпадающих на землю, тем самым они могут прогнозировать это количество, и соответственно регулировать для своей хозяйственной деятельности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. Сколько дождя? Пусть имеется огород в 40 м длины и 24 м ширины. Шёл дождь, и вы хотите узнать, сколько воды вылилось на огород. Как это рассчитать?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pic>
        <p:nvPicPr>
          <p:cNvPr id="18434" name="Picture 2" descr="J:\геометрия .rtfd\528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7454602" cy="4055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 fontScale="90000"/>
          </a:bodyPr>
          <a:lstStyle/>
          <a:p>
            <a:r>
              <a:rPr lang="ru-RU" dirty="0"/>
              <a:t>. </a:t>
            </a:r>
            <a:r>
              <a:rPr lang="ru-RU" sz="3100" b="1" dirty="0">
                <a:solidFill>
                  <a:srgbClr val="00B0F0"/>
                </a:solidFill>
              </a:rPr>
              <a:t>Сколько снега? Мы научились измерять количество воды, приносимое дождём. А как измерить воду, приносимую градом? Совершенно таким же способом. Градины попадают в ваш дождемер и там тают; образовавшуюся от града воду вы измеряете — и получаете то, что вам нужно.</a:t>
            </a:r>
            <a:r>
              <a:rPr lang="ru-RU" b="1" dirty="0">
                <a:solidFill>
                  <a:srgbClr val="00B0F0"/>
                </a:solidFill>
              </a:rPr>
              <a:t/>
            </a:r>
            <a:br>
              <a:rPr lang="ru-RU" b="1" dirty="0">
                <a:solidFill>
                  <a:srgbClr val="00B0F0"/>
                </a:solidFill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9458" name="Picture 2" descr="J:\геометрия .rtfd\IMG_46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149080"/>
            <a:ext cx="3684240" cy="2272035"/>
          </a:xfrm>
          <a:prstGeom prst="rect">
            <a:avLst/>
          </a:prstGeom>
          <a:noFill/>
        </p:spPr>
      </p:pic>
      <p:pic>
        <p:nvPicPr>
          <p:cNvPr id="19459" name="Picture 3" descr="J:\геометрия .rtfd\IMG_4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4176464" cy="2432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Вот сколько осадков выпадает в среднем ежегодно в разных городах нашего </a:t>
            </a:r>
            <a:r>
              <a:rPr lang="ru-RU" i="1" dirty="0" smtClean="0"/>
              <a:t>Союза: Ленинград</a:t>
            </a:r>
            <a:r>
              <a:rPr lang="ru-RU" i="1" dirty="0"/>
              <a:t>	47 см	 	Астрахань	14 см</a:t>
            </a:r>
          </a:p>
          <a:p>
            <a:r>
              <a:rPr lang="ru-RU" i="1" dirty="0"/>
              <a:t>Вологда	45 см		Кутаиси	179 см</a:t>
            </a:r>
          </a:p>
          <a:p>
            <a:r>
              <a:rPr lang="ru-RU" i="1" dirty="0"/>
              <a:t>Архангельск	41 см		Баку	24 см</a:t>
            </a:r>
          </a:p>
          <a:p>
            <a:r>
              <a:rPr lang="ru-RU" i="1" dirty="0"/>
              <a:t>Москва	55 см		Свердловск	36 см</a:t>
            </a:r>
          </a:p>
          <a:p>
            <a:r>
              <a:rPr lang="ru-RU" i="1" dirty="0"/>
              <a:t>Кострома	49 см		Тобольск	43 см</a:t>
            </a:r>
          </a:p>
          <a:p>
            <a:r>
              <a:rPr lang="ru-RU" i="1" dirty="0"/>
              <a:t>Казань	44 см		Семипалатинск	21 см</a:t>
            </a:r>
          </a:p>
          <a:p>
            <a:r>
              <a:rPr lang="ru-RU" i="1" dirty="0"/>
              <a:t>Куйбышев	39 см		Алма-Ата	51 см</a:t>
            </a:r>
          </a:p>
          <a:p>
            <a:r>
              <a:rPr lang="ru-RU" i="1" dirty="0"/>
              <a:t>Чкалов	43 см		Ташкент	31 см</a:t>
            </a:r>
          </a:p>
          <a:p>
            <a:r>
              <a:rPr lang="ru-RU" i="1" dirty="0"/>
              <a:t>Одесса	40 см		Енисейск	39 см</a:t>
            </a:r>
          </a:p>
          <a:p>
            <a:r>
              <a:rPr lang="ru-RU" i="1" dirty="0"/>
              <a:t>Иркутск	44 см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94461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 </a:t>
            </a:r>
            <a:r>
              <a:rPr lang="ru-RU" sz="3100" b="1" i="1" dirty="0"/>
              <a:t>Выводы:</a:t>
            </a:r>
            <a:r>
              <a:rPr lang="ru-RU" sz="3100" b="1" dirty="0"/>
              <a:t>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>
                <a:solidFill>
                  <a:srgbClr val="00B0F0"/>
                </a:solidFill>
              </a:rPr>
              <a:t>       </a:t>
            </a:r>
            <a:r>
              <a:rPr lang="ru-RU" sz="3100" b="1" dirty="0" smtClean="0">
                <a:solidFill>
                  <a:srgbClr val="00B0F0"/>
                </a:solidFill>
              </a:rPr>
              <a:t>1. </a:t>
            </a:r>
            <a:r>
              <a:rPr lang="ru-RU" sz="3100" b="1" dirty="0">
                <a:solidFill>
                  <a:srgbClr val="00B0F0"/>
                </a:solidFill>
              </a:rPr>
              <a:t>С помощью самодельных приборов и математических расчетов можно измерить количество воды приносимой дождем, градом и снегом.</a:t>
            </a:r>
            <a:br>
              <a:rPr lang="ru-RU" sz="3100" b="1" dirty="0">
                <a:solidFill>
                  <a:srgbClr val="00B0F0"/>
                </a:solidFill>
              </a:rPr>
            </a:br>
            <a:r>
              <a:rPr lang="ru-RU" sz="3100" b="1" dirty="0">
                <a:solidFill>
                  <a:srgbClr val="00B0F0"/>
                </a:solidFill>
              </a:rPr>
              <a:t>       2. При помощи математических вычислений, мы узнали, что ежегодно из атмосферы изливается на поверхность нашей планеты 379 000 куб. км воды</a:t>
            </a:r>
            <a:r>
              <a:rPr lang="ru-RU" b="1" dirty="0">
                <a:solidFill>
                  <a:srgbClr val="00B0F0"/>
                </a:solidFill>
              </a:rPr>
              <a:t/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 descr="J:\геометрия .rtfd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4071942"/>
            <a:ext cx="5688632" cy="24142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160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Геометрия дождя и снега Номинация: Реферативно-исследовательская работа ФИО автора: Мартынова Мария, 7 класс </vt:lpstr>
      <vt:lpstr> 1. Обоснование выбора темы:  Измерить количество осадков можно не только на метеорологических станциях, но и в обычных условиях с помощью самодельных приборов и математических расчетов. </vt:lpstr>
      <vt:lpstr> 2. Цель данной работы: изучение способов измерения количества осадков с помощью математических расчетов   </vt:lpstr>
      <vt:lpstr> 3. Задачи:  </vt:lpstr>
      <vt:lpstr>4. Гипотеза: с помощью математических расчетов люди научились измерять количество осадков выпадающих на землю, тем самым они могут прогнозировать это количество, и соответственно регулировать для своей хозяйственной деятельности   </vt:lpstr>
      <vt:lpstr>. Сколько дождя? Пусть имеется огород в 40 м длины и 24 м ширины. Шёл дождь, и вы хотите узнать, сколько воды вылилось на огород. Как это рассчитать? </vt:lpstr>
      <vt:lpstr>. Сколько снега? Мы научились измерять количество воды, приносимое дождём. А как измерить воду, приносимую градом? Совершенно таким же способом. Градины попадают в ваш дождемер и там тают; образовавшуюся от града воду вы измеряете — и получаете то, что вам нужно. </vt:lpstr>
      <vt:lpstr>Презентация PowerPoint</vt:lpstr>
      <vt:lpstr> Выводы:         1. С помощью самодельных приборов и математических расчетов можно измерить количество воды приносимой дождем, градом и снегом.        2. При помощи математических вычислений, мы узнали, что ежегодно из атмосферы изливается на поверхность нашей планеты 379 000 куб. км воды     </vt:lpstr>
      <vt:lpstr>Литература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дождя и снега Номинация: Реферативно-исследовательская работа ФИО автора: Мартынова Мария 7 класс </dc:title>
  <dc:creator>WinStyle</dc:creator>
  <cp:lastModifiedBy>Comp</cp:lastModifiedBy>
  <cp:revision>6</cp:revision>
  <dcterms:created xsi:type="dcterms:W3CDTF">2012-02-12T19:12:40Z</dcterms:created>
  <dcterms:modified xsi:type="dcterms:W3CDTF">2016-11-30T12:47:24Z</dcterms:modified>
</cp:coreProperties>
</file>