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81" r:id="rId3"/>
    <p:sldId id="282" r:id="rId4"/>
    <p:sldId id="287" r:id="rId5"/>
    <p:sldId id="278" r:id="rId6"/>
    <p:sldId id="260" r:id="rId7"/>
    <p:sldId id="261" r:id="rId8"/>
    <p:sldId id="262" r:id="rId9"/>
    <p:sldId id="279" r:id="rId10"/>
    <p:sldId id="263" r:id="rId11"/>
    <p:sldId id="280" r:id="rId12"/>
    <p:sldId id="259" r:id="rId13"/>
    <p:sldId id="265" r:id="rId14"/>
    <p:sldId id="267" r:id="rId15"/>
    <p:sldId id="289" r:id="rId16"/>
    <p:sldId id="276" r:id="rId17"/>
    <p:sldId id="258" r:id="rId18"/>
    <p:sldId id="277" r:id="rId19"/>
    <p:sldId id="285" r:id="rId20"/>
    <p:sldId id="268" r:id="rId21"/>
    <p:sldId id="286" r:id="rId22"/>
    <p:sldId id="270" r:id="rId23"/>
    <p:sldId id="25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49" autoAdjust="0"/>
  </p:normalViewPr>
  <p:slideViewPr>
    <p:cSldViewPr>
      <p:cViewPr varScale="1">
        <p:scale>
          <a:sx n="48" d="100"/>
          <a:sy n="48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1128A-DB3C-46D8-A6D6-735032BAE36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A423-25B2-4CC9-886C-257AA00C7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241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B1726-33C0-4C47-84DE-4C1F6CAE1204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7E15-8B45-4DEF-AD67-1725319C256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B1726-33C0-4C47-84DE-4C1F6CAE1204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7E15-8B45-4DEF-AD67-1725319C2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B1726-33C0-4C47-84DE-4C1F6CAE1204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7E15-8B45-4DEF-AD67-1725319C2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B1726-33C0-4C47-84DE-4C1F6CAE1204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7E15-8B45-4DEF-AD67-1725319C2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B1726-33C0-4C47-84DE-4C1F6CAE1204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7E15-8B45-4DEF-AD67-1725319C256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B1726-33C0-4C47-84DE-4C1F6CAE1204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7E15-8B45-4DEF-AD67-1725319C2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B1726-33C0-4C47-84DE-4C1F6CAE1204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7E15-8B45-4DEF-AD67-1725319C2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B1726-33C0-4C47-84DE-4C1F6CAE1204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7E15-8B45-4DEF-AD67-1725319C2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B1726-33C0-4C47-84DE-4C1F6CAE1204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7E15-8B45-4DEF-AD67-1725319C2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B1726-33C0-4C47-84DE-4C1F6CAE1204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67E15-8B45-4DEF-AD67-1725319C2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B1726-33C0-4C47-84DE-4C1F6CAE1204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567E15-8B45-4DEF-AD67-1725319C256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CB1726-33C0-4C47-84DE-4C1F6CAE1204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567E15-8B45-4DEF-AD67-1725319C256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060848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66"/>
                </a:solidFill>
              </a:rPr>
              <a:t>Использование компьютерных технологий в  экологическом воспитании</a:t>
            </a:r>
            <a:endParaRPr lang="ru-RU" dirty="0">
              <a:solidFill>
                <a:srgbClr val="FFFF6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221088"/>
            <a:ext cx="7854696" cy="17526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Работу подготовила :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Никифорова  Лина  Эрнстовна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79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Дети  могут использовать компьютер  для ознакомления с окружающим миром, приобретения социального опыта.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04864"/>
            <a:ext cx="7272808" cy="4389437"/>
          </a:xfrm>
        </p:spPr>
      </p:pic>
    </p:spTree>
    <p:extLst>
      <p:ext uri="{BB962C8B-B14F-4D97-AF65-F5344CB8AC3E}">
        <p14:creationId xmlns:p14="http://schemas.microsoft.com/office/powerpoint/2010/main" val="407146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Положительные аспекты использования компьютерных технологий детьми.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573016"/>
            <a:ext cx="8229600" cy="2933680"/>
          </a:xfrm>
        </p:spPr>
        <p:txBody>
          <a:bodyPr/>
          <a:lstStyle/>
          <a:p>
            <a:r>
              <a:rPr lang="ru-RU" dirty="0" smtClean="0"/>
              <a:t>Международные исследования проблемы использования в семьях  показали, что образовательные программы  способствуют  приобретению детьми знаний. Подключение телевидения и  компьютера  к  Интернету   обеспечивают знакомство  с жизненными  ситуациями  и возможностями.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508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Компьютер </a:t>
            </a:r>
            <a:r>
              <a:rPr lang="ru-RU" sz="3600" b="1" dirty="0" smtClean="0">
                <a:solidFill>
                  <a:srgbClr val="FF0000"/>
                </a:solidFill>
              </a:rPr>
              <a:t>– это  </a:t>
            </a:r>
            <a:r>
              <a:rPr lang="ru-RU" sz="3600" b="1" dirty="0" smtClean="0">
                <a:solidFill>
                  <a:srgbClr val="FF0000"/>
                </a:solidFill>
              </a:rPr>
              <a:t>друг и главный надёжный помощник современного человека 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76872"/>
            <a:ext cx="8136904" cy="4389437"/>
          </a:xfrm>
        </p:spPr>
      </p:pic>
    </p:spTree>
    <p:extLst>
      <p:ext uri="{BB962C8B-B14F-4D97-AF65-F5344CB8AC3E}">
        <p14:creationId xmlns:p14="http://schemas.microsoft.com/office/powerpoint/2010/main" val="57161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680" y="1346853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Компьютер вполне естественно вписывается в жизнь 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492896"/>
            <a:ext cx="81369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П</a:t>
            </a:r>
            <a:r>
              <a:rPr lang="ru-RU" sz="3200" dirty="0" smtClean="0">
                <a:solidFill>
                  <a:srgbClr val="C00000"/>
                </a:solidFill>
              </a:rPr>
              <a:t>ри помощи компьютера можно значительно разнообразить процесс </a:t>
            </a:r>
            <a:r>
              <a:rPr lang="ru-RU" sz="3200" dirty="0" smtClean="0">
                <a:solidFill>
                  <a:srgbClr val="C00000"/>
                </a:solidFill>
              </a:rPr>
              <a:t>воспитания, </a:t>
            </a:r>
            <a:r>
              <a:rPr lang="ru-RU" sz="3200" dirty="0" smtClean="0">
                <a:solidFill>
                  <a:srgbClr val="C00000"/>
                </a:solidFill>
              </a:rPr>
              <a:t>обучения и развития</a:t>
            </a:r>
            <a:r>
              <a:rPr lang="ru-RU" sz="3200" dirty="0" smtClean="0"/>
              <a:t>.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Применение на занятии ИКТ у школьников появляется эмоциональный </a:t>
            </a:r>
            <a:r>
              <a:rPr lang="ru-RU" sz="3200" b="1" dirty="0" smtClean="0">
                <a:solidFill>
                  <a:srgbClr val="C00000"/>
                </a:solidFill>
              </a:rPr>
              <a:t>подъём, </a:t>
            </a:r>
            <a:r>
              <a:rPr lang="ru-RU" sz="3200" b="1" dirty="0" smtClean="0">
                <a:solidFill>
                  <a:srgbClr val="C00000"/>
                </a:solidFill>
              </a:rPr>
              <a:t>желание добиться успеха, сделать задание до конца.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4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Экология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наука о взаимодействиях живых организмов и их сообществ между собой и окружающей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средой.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4286"/>
            <a:ext cx="8229600" cy="2771191"/>
          </a:xfrm>
        </p:spPr>
      </p:pic>
    </p:spTree>
    <p:extLst>
      <p:ext uri="{BB962C8B-B14F-4D97-AF65-F5344CB8AC3E}">
        <p14:creationId xmlns:p14="http://schemas.microsoft.com/office/powerpoint/2010/main" val="192564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728192"/>
          </a:xfrm>
        </p:spPr>
        <p:txBody>
          <a:bodyPr>
            <a:normAutofit/>
          </a:bodyPr>
          <a:lstStyle/>
          <a:p>
            <a:pPr algn="ctr"/>
            <a:r>
              <a:rPr lang="ru-RU" sz="5300" dirty="0" smtClean="0"/>
              <a:t>Структура  экологии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ЭКОЛОГИЯ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080567"/>
              </p:ext>
            </p:extLst>
          </p:nvPr>
        </p:nvGraphicFramePr>
        <p:xfrm>
          <a:off x="467544" y="2348880"/>
          <a:ext cx="8229600" cy="4136312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743200"/>
                <a:gridCol w="2743200"/>
                <a:gridCol w="2743200"/>
              </a:tblGrid>
              <a:tr h="148455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Общая</a:t>
                      </a:r>
                      <a:r>
                        <a:rPr lang="ru-RU" sz="2800" baseline="0" dirty="0" smtClean="0">
                          <a:solidFill>
                            <a:srgbClr val="C00000"/>
                          </a:solidFill>
                        </a:rPr>
                        <a:t> экология</a:t>
                      </a:r>
                      <a:endParaRPr lang="ru-RU" sz="280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Экология</a:t>
                      </a:r>
                    </a:p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 человека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Прикладная</a:t>
                      </a:r>
                    </a:p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экология 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34951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 </a:t>
                      </a:r>
                      <a:r>
                        <a:rPr lang="ru-RU" sz="2400" dirty="0" err="1" smtClean="0"/>
                        <a:t>Экосферология</a:t>
                      </a:r>
                      <a:endParaRPr lang="ru-RU" sz="2400" dirty="0" smtClean="0"/>
                    </a:p>
                    <a:p>
                      <a:r>
                        <a:rPr lang="ru-RU" sz="2400" dirty="0" smtClean="0"/>
                        <a:t>2. </a:t>
                      </a:r>
                      <a:r>
                        <a:rPr lang="ru-RU" sz="2400" dirty="0" err="1" smtClean="0"/>
                        <a:t>Биоэкология</a:t>
                      </a:r>
                      <a:endParaRPr lang="ru-RU" sz="2400" dirty="0" smtClean="0"/>
                    </a:p>
                    <a:p>
                      <a:r>
                        <a:rPr lang="ru-RU" sz="2400" dirty="0" smtClean="0"/>
                        <a:t>3. Геоэкология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 Социальная</a:t>
                      </a:r>
                    </a:p>
                    <a:p>
                      <a:r>
                        <a:rPr lang="ru-RU" sz="2400" dirty="0" smtClean="0"/>
                        <a:t>экология</a:t>
                      </a:r>
                    </a:p>
                    <a:p>
                      <a:r>
                        <a:rPr lang="ru-RU" sz="2400" dirty="0" smtClean="0"/>
                        <a:t>2. Экология</a:t>
                      </a:r>
                    </a:p>
                    <a:p>
                      <a:r>
                        <a:rPr lang="ru-RU" sz="2400" dirty="0" smtClean="0"/>
                        <a:t>народонаселения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 Инженерная</a:t>
                      </a:r>
                    </a:p>
                    <a:p>
                      <a:r>
                        <a:rPr lang="ru-RU" sz="2400" dirty="0" smtClean="0"/>
                        <a:t>2. </a:t>
                      </a:r>
                      <a:r>
                        <a:rPr lang="ru-RU" sz="2400" dirty="0" err="1" smtClean="0"/>
                        <a:t>Биоресурсная</a:t>
                      </a:r>
                      <a:endParaRPr lang="ru-RU" sz="2400" dirty="0" smtClean="0"/>
                    </a:p>
                    <a:p>
                      <a:r>
                        <a:rPr lang="ru-RU" sz="2400" dirty="0" smtClean="0"/>
                        <a:t>3. </a:t>
                      </a:r>
                      <a:r>
                        <a:rPr lang="ru-RU" sz="2400" dirty="0" err="1" smtClean="0"/>
                        <a:t>Комунальная</a:t>
                      </a:r>
                      <a:endParaRPr lang="ru-RU" sz="2400" dirty="0" smtClean="0"/>
                    </a:p>
                    <a:p>
                      <a:r>
                        <a:rPr lang="ru-RU" sz="2400" dirty="0" smtClean="0"/>
                        <a:t>4.Сельскохозяйственная</a:t>
                      </a:r>
                    </a:p>
                    <a:p>
                      <a:r>
                        <a:rPr lang="ru-RU" sz="2400" dirty="0" smtClean="0"/>
                        <a:t>5. Промышленная</a:t>
                      </a:r>
                    </a:p>
                    <a:p>
                      <a:r>
                        <a:rPr lang="ru-RU" sz="2400" dirty="0" smtClean="0"/>
                        <a:t>6. Медицинская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449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Планета 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опасности.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Лесов становиться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меньше,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 воздух и вода загрязняются, страдают животные и растения.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564904"/>
            <a:ext cx="7372350" cy="4143375"/>
          </a:xfrm>
        </p:spPr>
      </p:pic>
    </p:spTree>
    <p:extLst>
      <p:ext uri="{BB962C8B-B14F-4D97-AF65-F5344CB8AC3E}">
        <p14:creationId xmlns:p14="http://schemas.microsoft.com/office/powerpoint/2010/main" val="165211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449816" cy="503143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Наша планета хрупка и ранима,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Все ли мы помним об этом, друзья?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Мир наш беречь просто необходимо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От наших с вами следов бытия.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Что мы потомкам желаем оставить?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Грязные реки? Отравленный лес?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Может, не поздно еще нам исправить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Действия монстра по кличке Прогресс?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Автор: Б. Поляков</a:t>
            </a:r>
          </a:p>
        </p:txBody>
      </p:sp>
    </p:spTree>
    <p:extLst>
      <p:ext uri="{BB962C8B-B14F-4D97-AF65-F5344CB8AC3E}">
        <p14:creationId xmlns:p14="http://schemas.microsoft.com/office/powerpoint/2010/main" val="207161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8608805" cy="5688632"/>
          </a:xfrm>
        </p:spPr>
      </p:pic>
    </p:spTree>
    <p:extLst>
      <p:ext uri="{BB962C8B-B14F-4D97-AF65-F5344CB8AC3E}">
        <p14:creationId xmlns:p14="http://schemas.microsoft.com/office/powerpoint/2010/main" val="128106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Чтобы сберечь нашу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планету,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каждый человек должен стать экологом.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053431"/>
            <a:ext cx="5638800" cy="4152900"/>
          </a:xfrm>
        </p:spPr>
      </p:pic>
    </p:spTree>
    <p:extLst>
      <p:ext uri="{BB962C8B-B14F-4D97-AF65-F5344CB8AC3E}">
        <p14:creationId xmlns:p14="http://schemas.microsoft.com/office/powerpoint/2010/main" val="248211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700" dirty="0" smtClean="0"/>
              <a:t>: </a:t>
            </a:r>
            <a:r>
              <a:rPr lang="ru-RU" sz="2700" dirty="0" smtClean="0"/>
              <a:t>способствовать использованию компьютерных технологий  для экологического воспитания подрастающего поколения.</a:t>
            </a:r>
            <a:endParaRPr lang="ru-RU" sz="27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8496944" cy="4677469"/>
          </a:xfrm>
        </p:spPr>
      </p:pic>
    </p:spTree>
    <p:extLst>
      <p:ext uri="{BB962C8B-B14F-4D97-AF65-F5344CB8AC3E}">
        <p14:creationId xmlns:p14="http://schemas.microsoft.com/office/powerpoint/2010/main" val="182214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Применение компьютерных технологий позволит детям узнать экологическую обстановку во многих уголках </a:t>
            </a:r>
            <a:r>
              <a:rPr lang="ru-RU" sz="3200" dirty="0" smtClean="0">
                <a:solidFill>
                  <a:srgbClr val="C00000"/>
                </a:solidFill>
              </a:rPr>
              <a:t>Земли.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780928"/>
            <a:ext cx="4040188" cy="659352"/>
          </a:xfrm>
        </p:spPr>
        <p:txBody>
          <a:bodyPr/>
          <a:lstStyle/>
          <a:p>
            <a:r>
              <a:rPr lang="ru-RU" dirty="0" smtClean="0"/>
              <a:t>Леса вдоль реки осенью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2852936"/>
            <a:ext cx="4041775" cy="65484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</a:t>
            </a:r>
            <a:r>
              <a:rPr lang="ru-RU" dirty="0" err="1" smtClean="0"/>
              <a:t>Печоро</a:t>
            </a:r>
            <a:r>
              <a:rPr lang="ru-RU" dirty="0" smtClean="0"/>
              <a:t> - </a:t>
            </a:r>
            <a:r>
              <a:rPr lang="ru-RU" dirty="0" err="1" smtClean="0"/>
              <a:t>Илычском</a:t>
            </a:r>
            <a:r>
              <a:rPr lang="ru-RU" dirty="0" smtClean="0"/>
              <a:t> заповеднике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573016"/>
            <a:ext cx="4040188" cy="268154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645024"/>
            <a:ext cx="4041775" cy="2688771"/>
          </a:xfrm>
        </p:spPr>
      </p:pic>
    </p:spTree>
    <p:extLst>
      <p:ext uri="{BB962C8B-B14F-4D97-AF65-F5344CB8AC3E}">
        <p14:creationId xmlns:p14="http://schemas.microsoft.com/office/powerpoint/2010/main" val="151596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Люди поняли, что необходимо  охранять природу. Во многих странах есть особо охраняемые природные территории – заказники и  заповедники.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08920"/>
            <a:ext cx="7488832" cy="3960439"/>
          </a:xfrm>
        </p:spPr>
      </p:pic>
    </p:spTree>
    <p:extLst>
      <p:ext uri="{BB962C8B-B14F-4D97-AF65-F5344CB8AC3E}">
        <p14:creationId xmlns:p14="http://schemas.microsoft.com/office/powerpoint/2010/main" val="232132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12" y="1052736"/>
            <a:ext cx="7420012" cy="5328591"/>
          </a:xfrm>
        </p:spPr>
      </p:pic>
    </p:spTree>
    <p:extLst>
      <p:ext uri="{BB962C8B-B14F-4D97-AF65-F5344CB8AC3E}">
        <p14:creationId xmlns:p14="http://schemas.microsoft.com/office/powerpoint/2010/main" val="335598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СПАСИБО ЗА ВНИМАНИЕ 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25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>1. Использование </a:t>
            </a:r>
            <a:r>
              <a:rPr lang="ru-RU" sz="2800" dirty="0" smtClean="0"/>
              <a:t>в воспитании детей  </a:t>
            </a:r>
            <a:r>
              <a:rPr lang="ru-RU" sz="2800" dirty="0" smtClean="0"/>
              <a:t>ИКТ, расширять   </a:t>
            </a:r>
            <a:r>
              <a:rPr lang="ru-RU" sz="2800" dirty="0" smtClean="0"/>
              <a:t>горизонты видения прекрасного  в окружающем  мире.</a:t>
            </a:r>
            <a:br>
              <a:rPr lang="ru-RU" sz="2800" dirty="0" smtClean="0"/>
            </a:br>
            <a:r>
              <a:rPr lang="ru-RU" sz="2800" dirty="0" smtClean="0"/>
              <a:t>2</a:t>
            </a:r>
            <a:r>
              <a:rPr lang="ru-RU" sz="2800" dirty="0" smtClean="0"/>
              <a:t>. Способствовать </a:t>
            </a:r>
            <a:r>
              <a:rPr lang="ru-RU" sz="2800" dirty="0" smtClean="0"/>
              <a:t>самовыражению  и развитию положительных успехов у детей при знакомстве  с  природой.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68960"/>
            <a:ext cx="7897038" cy="3600400"/>
          </a:xfrm>
        </p:spPr>
      </p:pic>
    </p:spTree>
    <p:extLst>
      <p:ext uri="{BB962C8B-B14F-4D97-AF65-F5344CB8AC3E}">
        <p14:creationId xmlns:p14="http://schemas.microsoft.com/office/powerpoint/2010/main" val="107265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Дети  важные и главные росточки человечества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863" y="1935163"/>
            <a:ext cx="6588273" cy="4389437"/>
          </a:xfrm>
        </p:spPr>
      </p:pic>
    </p:spTree>
    <p:extLst>
      <p:ext uri="{BB962C8B-B14F-4D97-AF65-F5344CB8AC3E}">
        <p14:creationId xmlns:p14="http://schemas.microsoft.com/office/powerpoint/2010/main" val="360874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Информационно-коммуникативные технологии.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43891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Когда в конце 20 века  стала  разворачиваться  информационная  </a:t>
            </a:r>
            <a:r>
              <a:rPr lang="ru-RU" sz="2800" dirty="0" smtClean="0">
                <a:solidFill>
                  <a:srgbClr val="00B050"/>
                </a:solidFill>
              </a:rPr>
              <a:t>технология, </a:t>
            </a:r>
            <a:r>
              <a:rPr lang="ru-RU" sz="2800" dirty="0" smtClean="0">
                <a:solidFill>
                  <a:srgbClr val="00B050"/>
                </a:solidFill>
              </a:rPr>
              <a:t>то сразу появились неслыханные возможности у людей.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ИКТ, </a:t>
            </a:r>
            <a:r>
              <a:rPr lang="ru-RU" sz="2800" dirty="0" err="1" smtClean="0">
                <a:solidFill>
                  <a:srgbClr val="00B050"/>
                </a:solidFill>
              </a:rPr>
              <a:t>медиатехнологии</a:t>
            </a:r>
            <a:r>
              <a:rPr lang="ru-RU" sz="2800" dirty="0" smtClean="0">
                <a:solidFill>
                  <a:srgbClr val="00B050"/>
                </a:solidFill>
              </a:rPr>
              <a:t>  </a:t>
            </a:r>
            <a:r>
              <a:rPr lang="ru-RU" sz="2800" dirty="0" smtClean="0">
                <a:solidFill>
                  <a:srgbClr val="00B050"/>
                </a:solidFill>
              </a:rPr>
              <a:t>– все </a:t>
            </a:r>
            <a:r>
              <a:rPr lang="ru-RU" sz="2800" dirty="0" smtClean="0">
                <a:solidFill>
                  <a:srgbClr val="00B050"/>
                </a:solidFill>
              </a:rPr>
              <a:t>эти механизмы, позволившие поставить на новый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уровень  процессы получения, обработки, хранения и </a:t>
            </a:r>
            <a:r>
              <a:rPr lang="ru-RU" sz="2800" dirty="0">
                <a:solidFill>
                  <a:srgbClr val="00B050"/>
                </a:solidFill>
              </a:rPr>
              <a:t>передачи </a:t>
            </a:r>
            <a:r>
              <a:rPr lang="ru-RU" sz="2800" dirty="0" smtClean="0">
                <a:solidFill>
                  <a:srgbClr val="00B050"/>
                </a:solidFill>
              </a:rPr>
              <a:t>информации для </a:t>
            </a:r>
            <a:r>
              <a:rPr lang="ru-RU" sz="2800" dirty="0" smtClean="0">
                <a:solidFill>
                  <a:srgbClr val="00B050"/>
                </a:solidFill>
              </a:rPr>
              <a:t>экономики, </a:t>
            </a:r>
            <a:r>
              <a:rPr lang="ru-RU" sz="2800" dirty="0" smtClean="0">
                <a:solidFill>
                  <a:srgbClr val="00B050"/>
                </a:solidFill>
              </a:rPr>
              <a:t>медицины, управления, образования.</a:t>
            </a:r>
            <a:endParaRPr lang="ru-RU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28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0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Компьютерные </a:t>
            </a:r>
            <a:r>
              <a:rPr lang="ru-RU" dirty="0" smtClean="0"/>
              <a:t>технологии- это </a:t>
            </a:r>
            <a:r>
              <a:rPr lang="ru-RU" dirty="0" smtClean="0"/>
              <a:t>передний край </a:t>
            </a:r>
            <a:r>
              <a:rPr lang="en-US" dirty="0" smtClean="0"/>
              <a:t>XXI </a:t>
            </a:r>
            <a:r>
              <a:rPr lang="ru-RU" dirty="0" smtClean="0"/>
              <a:t>века.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449699"/>
            <a:ext cx="6747789" cy="4389437"/>
          </a:xfrm>
        </p:spPr>
      </p:pic>
    </p:spTree>
    <p:extLst>
      <p:ext uri="{BB962C8B-B14F-4D97-AF65-F5344CB8AC3E}">
        <p14:creationId xmlns:p14="http://schemas.microsoft.com/office/powerpoint/2010/main" val="15136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Современная оценка роли ИКТ в </a:t>
            </a:r>
            <a:br>
              <a:rPr lang="ru-RU" dirty="0" smtClean="0"/>
            </a:br>
            <a:r>
              <a:rPr lang="ru-RU" dirty="0" smtClean="0"/>
              <a:t>воспитании детей.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80928"/>
            <a:ext cx="8229600" cy="343773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Сегодня, когда  говорят об ИКТ , чаще всего  подразумевают исключительно  компьютер . 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605972"/>
              </p:ext>
            </p:extLst>
          </p:nvPr>
        </p:nvGraphicFramePr>
        <p:xfrm>
          <a:off x="827584" y="4005064"/>
          <a:ext cx="7152456" cy="15544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788114"/>
                <a:gridCol w="1788114"/>
                <a:gridCol w="1788114"/>
                <a:gridCol w="1788114"/>
              </a:tblGrid>
              <a:tr h="144016">
                <a:tc>
                  <a:txBody>
                    <a:bodyPr/>
                    <a:lstStyle/>
                    <a:p>
                      <a:endParaRPr lang="ru-RU" b="0" u="none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r>
                        <a:rPr lang="ru-RU" baseline="0" dirty="0" smtClean="0"/>
                        <a:t> основном</a:t>
                      </a:r>
                    </a:p>
                    <a:p>
                      <a:r>
                        <a:rPr lang="ru-RU" baseline="0" dirty="0" smtClean="0"/>
                        <a:t> помогают</a:t>
                      </a:r>
                    </a:p>
                    <a:p>
                      <a:r>
                        <a:rPr lang="ru-RU" baseline="0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основном мешают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 ощутимого влияния 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Использование</a:t>
                      </a:r>
                    </a:p>
                    <a:p>
                      <a:r>
                        <a:rPr lang="ru-RU" dirty="0" smtClean="0"/>
                        <a:t>компьютера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7</a:t>
                      </a:r>
                      <a:r>
                        <a:rPr lang="ru-RU" baseline="0" dirty="0" smtClean="0"/>
                        <a:t>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998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ГЛАЗАХ   РОДИТЕЛЕЙ КОМПЬЮТЕР В ПЕРВУЮ ОЧЕРЕДЬ -  СРЕДСТВО   ОБУЧЕНИЯ.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596" y="1935163"/>
            <a:ext cx="6792808" cy="4389437"/>
          </a:xfrm>
        </p:spPr>
      </p:pic>
    </p:spTree>
    <p:extLst>
      <p:ext uri="{BB962C8B-B14F-4D97-AF65-F5344CB8AC3E}">
        <p14:creationId xmlns:p14="http://schemas.microsoft.com/office/powerpoint/2010/main" val="251516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компьютера в образовании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Признавая  роль компьютера в образовании   исследователи  отводят , отнюдь не главное место.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206623"/>
              </p:ext>
            </p:extLst>
          </p:nvPr>
        </p:nvGraphicFramePr>
        <p:xfrm>
          <a:off x="1043608" y="3212976"/>
          <a:ext cx="7344816" cy="2881496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032448"/>
                <a:gridCol w="3312368"/>
              </a:tblGrid>
              <a:tr h="504056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Средство  обучения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%  отношение  к   100%</a:t>
                      </a:r>
                      <a:endParaRPr lang="ru-RU" dirty="0"/>
                    </a:p>
                  </a:txBody>
                  <a:tcPr/>
                </a:tc>
              </a:tr>
              <a:tr h="287990">
                <a:tc>
                  <a:txBody>
                    <a:bodyPr/>
                    <a:lstStyle/>
                    <a:p>
                      <a:r>
                        <a:rPr lang="ru-RU" dirty="0" smtClean="0"/>
                        <a:t>Книги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               96</a:t>
                      </a:r>
                      <a:endParaRPr lang="ru-RU" dirty="0"/>
                    </a:p>
                  </a:txBody>
                  <a:tcPr/>
                </a:tc>
              </a:tr>
              <a:tr h="287990">
                <a:tc>
                  <a:txBody>
                    <a:bodyPr/>
                    <a:lstStyle/>
                    <a:p>
                      <a:r>
                        <a:rPr lang="ru-RU" dirty="0" smtClean="0"/>
                        <a:t>Говорящие</a:t>
                      </a:r>
                      <a:r>
                        <a:rPr lang="ru-RU" baseline="0" dirty="0" smtClean="0"/>
                        <a:t> книги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62</a:t>
                      </a:r>
                      <a:endParaRPr lang="ru-RU" dirty="0"/>
                    </a:p>
                  </a:txBody>
                  <a:tcPr/>
                </a:tc>
              </a:tr>
              <a:tr h="636632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Образовательные  телевизионные</a:t>
                      </a:r>
                    </a:p>
                    <a:p>
                      <a:r>
                        <a:rPr lang="ru-RU" dirty="0" smtClean="0"/>
                        <a:t>каналы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58</a:t>
                      </a:r>
                      <a:endParaRPr lang="ru-RU" dirty="0"/>
                    </a:p>
                  </a:txBody>
                  <a:tcPr/>
                </a:tc>
              </a:tr>
              <a:tr h="287990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Образовательные   компьютерные</a:t>
                      </a:r>
                    </a:p>
                    <a:p>
                      <a:r>
                        <a:rPr lang="ru-RU" dirty="0" smtClean="0"/>
                        <a:t>игры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43</a:t>
                      </a:r>
                      <a:endParaRPr lang="ru-RU" dirty="0"/>
                    </a:p>
                  </a:txBody>
                  <a:tcPr/>
                </a:tc>
              </a:tr>
              <a:tr h="260392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Образовательные   сайты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31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01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327</TotalTime>
  <Words>430</Words>
  <Application>Microsoft Office PowerPoint</Application>
  <PresentationFormat>Экран (4:3)</PresentationFormat>
  <Paragraphs>75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Использование компьютерных технологий в  экологическом воспитании</vt:lpstr>
      <vt:lpstr>Цель: способствовать использованию компьютерных технологий  для экологического воспитания подрастающего поколения.</vt:lpstr>
      <vt:lpstr>Задачи: 1. Использование в воспитании детей  ИКТ, расширять   горизонты видения прекрасного  в окружающем  мире. 2. Способствовать самовыражению  и развитию положительных успехов у детей при знакомстве  с  природой.</vt:lpstr>
      <vt:lpstr>Дети  важные и главные росточки человечества</vt:lpstr>
      <vt:lpstr>Информационно-коммуникативные технологии.</vt:lpstr>
      <vt:lpstr>Компьютерные технологии- это передний край XXI века.</vt:lpstr>
      <vt:lpstr>Современная оценка роли ИКТ в  воспитании детей.</vt:lpstr>
      <vt:lpstr>В ГЛАЗАХ   РОДИТЕЛЕЙ КОМПЬЮТЕР В ПЕРВУЮ ОЧЕРЕДЬ -  СРЕДСТВО   ОБУЧЕНИЯ.</vt:lpstr>
      <vt:lpstr>Роль компьютера в образовании</vt:lpstr>
      <vt:lpstr>Дети  могут использовать компьютер  для ознакомления с окружающим миром, приобретения социального опыта.</vt:lpstr>
      <vt:lpstr>Положительные аспекты использования компьютерных технологий детьми.</vt:lpstr>
      <vt:lpstr>Компьютер – это  друг и главный надёжный помощник современного человека .</vt:lpstr>
      <vt:lpstr>Компьютер вполне естественно вписывается в жизнь . </vt:lpstr>
      <vt:lpstr>Экология - наука о взаимодействиях живых организмов и их сообществ между собой и окружающей  средой.</vt:lpstr>
      <vt:lpstr>Структура  экологии ЭКОЛОГИЯ</vt:lpstr>
      <vt:lpstr>Планета в опасности.  Лесов становиться меньше, а воздух и вода загрязняются, страдают животные и растения.</vt:lpstr>
      <vt:lpstr>Наша планета хрупка и ранима, Все ли мы помним об этом, друзья? Мир наш беречь просто необходимо От наших с вами следов бытия. Что мы потомкам желаем оставить? Грязные реки? Отравленный лес? Может, не поздно еще нам исправить Действия монстра по кличке Прогресс?  Автор: Б. Поляков</vt:lpstr>
      <vt:lpstr>Презентация PowerPoint</vt:lpstr>
      <vt:lpstr>Чтобы сберечь нашу планету, каждый человек должен стать экологом.</vt:lpstr>
      <vt:lpstr>Применение компьютерных технологий позволит детям узнать экологическую обстановку во многих уголках Земли.</vt:lpstr>
      <vt:lpstr>Люди поняли, что необходимо  охранять природу. Во многих странах есть особо охраняемые природные территории – заказники и  заповедники.</vt:lpstr>
      <vt:lpstr>Презентация PowerPoint</vt:lpstr>
      <vt:lpstr>СПАСИБО ЗА ВНИМАНИЕ 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компьютерных технологий в  экологическом воспитании</dc:title>
  <dc:creator>Владелец</dc:creator>
  <cp:lastModifiedBy>Владелец</cp:lastModifiedBy>
  <cp:revision>33</cp:revision>
  <dcterms:created xsi:type="dcterms:W3CDTF">2016-11-29T21:03:29Z</dcterms:created>
  <dcterms:modified xsi:type="dcterms:W3CDTF">2016-11-30T08:38:56Z</dcterms:modified>
</cp:coreProperties>
</file>