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AEC51-00FE-4473-BEE5-F36EB08470B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A0D25-874D-4895-8178-93CA442D1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%201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hyperlink" Target="&#1055;&#1090;&#1080;&#1094;&#1099;%20&#1041;&#1077;&#1083;&#1075;&#1086;&#1088;&#1086;&#1076;&#1095;&#1080;&#1085;&#1099;.pptx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%202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%203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4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5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%206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%207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&#1095;&#1072;&#1089;&#1090;&#1100;8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8.png"/><Relationship Id="rId2" Type="http://schemas.openxmlformats.org/officeDocument/2006/relationships/audio" Target="file:///D:\&#1050;&#1088;&#1091;&#1075;&#1083;&#1099;&#1081;%20&#1089;&#1090;&#1086;&#1083;%20013\&#1080;&#1088;&#1080;&#1085;&#1082;&#1072;%20&#1089;&#1091;&#1087;&#1077;&#1088;%20&#1076;&#1080;&#1082;&#1090;&#1086;&#1088;%2011%20&#1082;&#1083;&#1072;&#1089;&#1089;\&#1080;&#1088;&#1080;&#1085;&#1082;&#1072;%20&#1089;&#1091;&#1087;&#1077;&#1088;%20&#1076;&#1080;&#1082;&#1090;&#1086;&#1088;%20%20&#1095;&#1072;&#1089;&#1090;&#1100;%209.mp3" TargetMode="External"/><Relationship Id="rId1" Type="http://schemas.openxmlformats.org/officeDocument/2006/relationships/audio" Target="file:///D:\&#1050;&#1088;&#1091;&#1075;&#1083;&#1099;&#1081;%20&#1089;&#1090;&#1086;&#1083;%20013\1.mp3" TargetMode="External"/><Relationship Id="rId6" Type="http://schemas.openxmlformats.org/officeDocument/2006/relationships/image" Target="../media/image27.gi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Как </a:t>
            </a:r>
            <a:r>
              <a:rPr lang="ru-RU" dirty="0">
                <a:solidFill>
                  <a:srgbClr val="FF0000"/>
                </a:solidFill>
              </a:rPr>
              <a:t>мы кормим </a:t>
            </a:r>
            <a:r>
              <a:rPr lang="ru-RU" dirty="0" smtClean="0">
                <a:solidFill>
                  <a:srgbClr val="FF0000"/>
                </a:solidFill>
              </a:rPr>
              <a:t>птиц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797152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НекрасовВА\Desktop\кормушки\DCAM00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1000108"/>
            <a:ext cx="6786610" cy="535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86842" y="6572272"/>
            <a:ext cx="357158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6215082"/>
            <a:ext cx="785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pres?slideindex=1&amp;slidetitle="/>
              </a:rPr>
              <a:t>На гл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синица.wav">
            <a:hlinkClick r:id="" action="ppaction://media"/>
          </p:cNvPr>
          <p:cNvPicPr>
            <a:picLocks noRot="1" noChangeAspect="1"/>
          </p:cNvPicPr>
          <p:nvPr>
            <a:wavAudioFile r:embed="rId1" name="синица.wav"/>
          </p:nvPr>
        </p:nvPicPr>
        <p:blipFill>
          <a:blip r:embed="rId6" cstate="screen"/>
          <a:stretch>
            <a:fillRect/>
          </a:stretch>
        </p:blipFill>
        <p:spPr>
          <a:xfrm>
            <a:off x="8316416" y="5877272"/>
            <a:ext cx="304800" cy="304800"/>
          </a:xfrm>
          <a:prstGeom prst="rect">
            <a:avLst/>
          </a:prstGeom>
        </p:spPr>
      </p:pic>
      <p:pic>
        <p:nvPicPr>
          <p:cNvPr id="9" name="иринка супер диктор часть 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8388424" y="530120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4357694"/>
            <a:ext cx="6715172" cy="2071702"/>
          </a:xfrm>
        </p:spPr>
        <p:txBody>
          <a:bodyPr>
            <a:noAutofit/>
          </a:bodyPr>
          <a:lstStyle/>
          <a:p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Подкормку птиц лучше делать непрерывно. Перерыв в несколько дней отучит подлетать к кормушке различных птиц.  Кормить птиц следует с октября по апрель.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C:\Users\НекрасовВА\Desktop\кормушки\DCAM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57120" y="476672"/>
            <a:ext cx="3945480" cy="3528392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1" name="Picture 3" descr="C:\Users\НекрасовВА\Desktop\кормушки\DCAM00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6051" y="548680"/>
            <a:ext cx="3840426" cy="3384376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858280" y="6500834"/>
            <a:ext cx="285720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572272"/>
            <a:ext cx="42859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иринка супер диктор часть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388424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028" name="Picture 4" descr="H:\круглый ст птицы 013\кормушки\DCAM0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38692" y="785794"/>
            <a:ext cx="3905275" cy="2928957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9" name="Picture 5" descr="H:\круглый ст птицы 013\кормушки\DCAM00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785794"/>
            <a:ext cx="3807273" cy="2940462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Текст 3"/>
          <p:cNvSpPr>
            <a:spLocks noGrp="1"/>
          </p:cNvSpPr>
          <p:nvPr>
            <p:ph type="title"/>
          </p:nvPr>
        </p:nvSpPr>
        <p:spPr>
          <a:xfrm>
            <a:off x="1285852" y="4071942"/>
            <a:ext cx="7000924" cy="2500330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accent2">
                    <a:lumMod val="75000"/>
                  </a:schemeClr>
                </a:solidFill>
              </a:rPr>
              <a:t>Высота кормушки над землей должна быть не менее 1,5 м.</a:t>
            </a:r>
            <a:br>
              <a:rPr lang="ru-RU" sz="2400" b="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2">
                    <a:lumMod val="75000"/>
                  </a:schemeClr>
                </a:solidFill>
              </a:rPr>
              <a:t>Крыша служит для защиты от дождя и опадающих листьев. Она должна располагаться достаточно высоко, чтобы не мешать наблюдать за птицами.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572272"/>
            <a:ext cx="42859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иринка супер диктор часть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388424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1" name="Picture 3" descr="H:\круглый ст птицы 013\кормушки\DCAM0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571482"/>
            <a:ext cx="3929090" cy="331899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2" name="Picture 4" descr="H:\круглый ст птицы 013\кормушки\DCAM0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642919"/>
            <a:ext cx="4286280" cy="3214710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Заголовок 1"/>
          <p:cNvSpPr>
            <a:spLocks noGrp="1"/>
          </p:cNvSpPr>
          <p:nvPr>
            <p:ph type="body" sz="half" idx="2"/>
          </p:nvPr>
        </p:nvSpPr>
        <p:spPr>
          <a:xfrm>
            <a:off x="785786" y="4071942"/>
            <a:ext cx="7429552" cy="221457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Давать  птицам можно следующие продукты: несоленое сало, покупной корм для птиц, зерно, орехи, сухофрукты, сыр и крошки хлеба с отрубями. Не давайте соленые орешки и сало, кусочки белого хлеба и высохшего кокосового ореха, сырое мясо и пищу со специями.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643710"/>
            <a:ext cx="357158" cy="2142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иринка супер диктор часть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316416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3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Мы изготавливаем кормушки из различных материалов .  Применяем  дерево , картон, железо ,пластиковые бутылки . Кормушки имеют разнообразные конструкции.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круглый ст птицы 013\кормушки\DCAM00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36540" y="2071678"/>
            <a:ext cx="4093178" cy="3571900"/>
          </a:xfrm>
          <a:prstGeom prst="pentagon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5" name="Picture 3" descr="H:\круглый ст птицы 013\кормушки\DCAM00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4780" y="2214553"/>
            <a:ext cx="4095781" cy="3071835"/>
          </a:xfrm>
          <a:prstGeom prst="pentagon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500834"/>
            <a:ext cx="357158" cy="3571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иринка супер диктор часть5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46043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Кормушками могут служить старые вещи , детские игрушки.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H:\круглый ст птицы 013\кормушки\DCAM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000372"/>
            <a:ext cx="4286281" cy="3214710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100" name="Picture 4" descr="H:\круглый ст птицы 013\кормушки\DCAM00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2026105"/>
            <a:ext cx="4071966" cy="3334785"/>
          </a:xfrm>
          <a:prstGeom prst="flowChartAlternate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0" y="6572272"/>
            <a:ext cx="35715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иринка супер диктор часть 6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244408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8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Даже самые простые кормушки для птиц охотно посещаются пернатыми.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:\круглый ст птицы 013\кормушки\DCAM0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62534" y="2285992"/>
            <a:ext cx="4095778" cy="3071834"/>
          </a:xfrm>
          <a:prstGeom prst="flowChart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3" name="Picture 3" descr="H:\круглый ст птицы 013\кормушки\DCAM00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2305494"/>
            <a:ext cx="4071966" cy="3838150"/>
          </a:xfrm>
          <a:prstGeom prst="flowChartProcess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858280" y="6572272"/>
            <a:ext cx="285720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643710"/>
            <a:ext cx="285720" cy="2142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иринка супер диктор часть 7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10039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192880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Наши птицы надеются на вашу помощь. Не обманите их ожиданий!</a:t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И помните, что птицы наши лучшие союзники в борьбе с    вредителями садов и огородов. А летом они помогут вам сохранить и вырастить полноценный урожай.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круглый ст птицы 013\кормушки\DCAM0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2643182"/>
            <a:ext cx="4476781" cy="3357586"/>
          </a:xfrm>
          <a:prstGeom prst="round2Same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147" name="Picture 3" descr="H:\круглый ст птицы 013\кормушки\DCAM0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857496"/>
            <a:ext cx="4071965" cy="3071858"/>
          </a:xfrm>
          <a:prstGeom prst="round2Same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572272"/>
            <a:ext cx="357158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8858280" y="6572272"/>
            <a:ext cx="285720" cy="2857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иринка супер диктор часть8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244408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00456">
            <a:off x="462720" y="701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H:\круглый ст птицы 013\кормушки\DCAM00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3212976"/>
            <a:ext cx="4333905" cy="3250429"/>
          </a:xfrm>
          <a:prstGeom prst="flowChartAlternateProcess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171" name="Picture 3" descr="H:\круглый ст птицы 013\кормушки\DCAM00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532" y="2357430"/>
            <a:ext cx="3786310" cy="3107601"/>
          </a:xfrm>
          <a:prstGeom prst="ellipse">
            <a:avLst/>
          </a:prstGeom>
          <a:noFill/>
          <a:ln w="3492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26" name="Picture 2" descr="G:\круглый ст птицы 013\аннимация пт\post-14-1132081240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96336" y="260648"/>
            <a:ext cx="1171462" cy="1195412"/>
          </a:xfrm>
          <a:prstGeom prst="rect">
            <a:avLst/>
          </a:prstGeom>
          <a:noFill/>
        </p:spPr>
      </p:pic>
      <p:pic>
        <p:nvPicPr>
          <p:cNvPr id="10" name="1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7" cstate="screen"/>
          <a:stretch>
            <a:fillRect/>
          </a:stretch>
        </p:blipFill>
        <p:spPr>
          <a:xfrm>
            <a:off x="8100392" y="5733256"/>
            <a:ext cx="304800" cy="3048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43608" y="98072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Презентацию </a:t>
            </a:r>
            <a:r>
              <a:rPr lang="ru-RU" sz="2000" dirty="0" err="1" smtClean="0">
                <a:solidFill>
                  <a:srgbClr val="FF0000"/>
                </a:solidFill>
              </a:rPr>
              <a:t>выполнили:учитель</a:t>
            </a:r>
            <a:r>
              <a:rPr lang="ru-RU" sz="2000" dirty="0" smtClean="0">
                <a:solidFill>
                  <a:srgbClr val="FF0000"/>
                </a:solidFill>
              </a:rPr>
              <a:t> биологии высшей </a:t>
            </a:r>
            <a:r>
              <a:rPr lang="ru-RU" sz="2000" dirty="0" err="1" smtClean="0">
                <a:solidFill>
                  <a:srgbClr val="FF0000"/>
                </a:solidFill>
              </a:rPr>
              <a:t>категории,педагог</a:t>
            </a:r>
            <a:r>
              <a:rPr lang="ru-RU" sz="2000" dirty="0" smtClean="0">
                <a:solidFill>
                  <a:srgbClr val="FF0000"/>
                </a:solidFill>
              </a:rPr>
              <a:t> дополнительного образования Некрасов В.А. учащиеся: Попова Ирина 11 класс, Лубкин Владимир 7 класс.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3" name="иринка супер диктор  часть 9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2"/>
          </p:nvPr>
        </p:nvPicPr>
        <p:blipFill>
          <a:blip r:embed="rId8" cstate="screen"/>
          <a:stretch>
            <a:fillRect/>
          </a:stretch>
        </p:blipFill>
        <p:spPr>
          <a:xfrm>
            <a:off x="738031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24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64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ая">
      <a:dk1>
        <a:srgbClr val="274220"/>
      </a:dk1>
      <a:lt1>
        <a:srgbClr val="A9DB66"/>
      </a:lt1>
      <a:dk2>
        <a:srgbClr val="3A6331"/>
      </a:dk2>
      <a:lt2>
        <a:srgbClr val="E2F3CC"/>
      </a:lt2>
      <a:accent1>
        <a:srgbClr val="FEF254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155</Words>
  <Application>Microsoft Office PowerPoint</Application>
  <PresentationFormat>Экран (4:3)</PresentationFormat>
  <Paragraphs>13</Paragraphs>
  <Slides>9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Как мы кормим птиц  </vt:lpstr>
      <vt:lpstr>Слайд 2</vt:lpstr>
      <vt:lpstr>Высота кормушки над землей должна быть не менее 1,5 м. Крыша служит для защиты от дождя и опадающих листьев. Она должна располагаться достаточно высоко, чтобы не мешать наблюдать за птицами.  </vt:lpstr>
      <vt:lpstr>Слайд 4</vt:lpstr>
      <vt:lpstr>Мы изготавливаем кормушки из различных материалов .  Применяем  дерево , картон, железо ,пластиковые бутылки . Кормушки имеют разнообразные конструкции.</vt:lpstr>
      <vt:lpstr>Кормушками могут служить старые вещи , детские игрушки.</vt:lpstr>
      <vt:lpstr>Даже самые простые кормушки для птиц охотно посещаются пернатыми.</vt:lpstr>
      <vt:lpstr>  Наши птицы надеются на вашу помощь. Не обманите их ожиданий! И помните, что птицы наши лучшие союзники в борьбе с    вредителями садов и огородов. А летом они помогут вам сохранить и вырастить полноценный урожай.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Как мы кормим птиц  </dc:title>
  <dc:creator>НекрасовВА</dc:creator>
  <cp:lastModifiedBy>Сервер</cp:lastModifiedBy>
  <cp:revision>65</cp:revision>
  <dcterms:created xsi:type="dcterms:W3CDTF">2013-04-02T07:05:35Z</dcterms:created>
  <dcterms:modified xsi:type="dcterms:W3CDTF">2016-11-30T08:26:35Z</dcterms:modified>
</cp:coreProperties>
</file>