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265F8-0FCE-4F2A-AFB4-345118313AD6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5A063-C5E0-4A49-8745-47D98028DB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142852"/>
            <a:ext cx="8043890" cy="142876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Клуб раннего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развития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Талантвилль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Раннее развитие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детей от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года до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3-х лет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С2498\Desktop\274883__surprised-baby_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9592" y="2714620"/>
            <a:ext cx="5108064" cy="3643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4286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3214709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Раннее развитие для детей от 1 года до 3-х лет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по данной программе занятия построены строго с учетом возраста детей, их особенностей развития и возможностей в данном возрастном периоде. Каждое занятие состоит из 3 мини-занятий, сменяющих друг друга: конструктивное, музыкально-двигательное, творческое занятие. Мини-занятия подобраны по принципу смены деятельности, что позволяет заниматься 45 минут без перегрузок (длительность 1 занятия 15 минут, перерыв между занятиями 10 минут). В группе не более 5-7 детей.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занятиях в клубе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уделяется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особое внимание развитию познавательных функций детей: речи, памяти, вниманию, творческих и музыкальных способностей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также двигательной активности.</a:t>
            </a:r>
          </a:p>
          <a:p>
            <a:endParaRPr lang="ru-RU" dirty="0"/>
          </a:p>
        </p:txBody>
      </p:sp>
      <p:pic>
        <p:nvPicPr>
          <p:cNvPr id="2050" name="Picture 2" descr="http://newlife-centre.com.ua/wp-content/uploads/2015/03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000504"/>
            <a:ext cx="3786214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857232"/>
            <a:ext cx="7572428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программе клуба: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Творческая мастерская «Цветные ладошки»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музыкой «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Ассоль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Baby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фитнес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Лего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конструктор «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Легогошка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3" name="Picture 3" descr="http://voleyko.ru/wp-content/uploads/2011/09/Pretty-Baby-Photo-Pain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579880"/>
            <a:ext cx="2928958" cy="1821929"/>
          </a:xfrm>
          <a:prstGeom prst="rect">
            <a:avLst/>
          </a:prstGeom>
          <a:noFill/>
        </p:spPr>
      </p:pic>
      <p:pic>
        <p:nvPicPr>
          <p:cNvPr id="15367" name="Picture 7" descr="http://kroshkaru.ru/images/cms/thumbs/350793a41a16192b43833e59c1eefa5b4617f35b/66906621_bliznecuy_1400_1000_5_10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285992"/>
            <a:ext cx="2500329" cy="1683864"/>
          </a:xfrm>
          <a:prstGeom prst="rect">
            <a:avLst/>
          </a:prstGeom>
          <a:noFill/>
        </p:spPr>
      </p:pic>
      <p:pic>
        <p:nvPicPr>
          <p:cNvPr id="15369" name="Picture 9" descr="http://previews.123rf.com/images/natulrich/natulrich0911/natulrich091100060/5884018-Little-girl-with-microphone-on-background-with-notes-Stock-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357694"/>
            <a:ext cx="2786083" cy="2035270"/>
          </a:xfrm>
          <a:prstGeom prst="rect">
            <a:avLst/>
          </a:prstGeom>
          <a:noFill/>
        </p:spPr>
      </p:pic>
      <p:pic>
        <p:nvPicPr>
          <p:cNvPr id="15371" name="Picture 11" descr="http://fitness-magazine.ru/media/pic/lbox/3/fitnes-klub_aktiv_fitnes_aerobi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214290"/>
            <a:ext cx="2143140" cy="1997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34" y="357166"/>
            <a:ext cx="800105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способствуют: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Укреплению здоровья ребенка;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Сформированность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интеллектуальных предпосылок для начала систематического обучения;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Приобретение ряда познавательных умений;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Проявление интереса к творчеству;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Ориентированности ребенка на развитие;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предпосылок вхождения ребенка в более широкий социум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1" name="Picture 7" descr="http://videosad.tomsk.ru/uploads/posts/2012-02/1330357913_12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393424"/>
            <a:ext cx="5000660" cy="3178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4282" y="500043"/>
            <a:ext cx="892971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Творческая мастерская «Цветные ладошки»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Творчество в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мастерской «Цветные ладошки»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непременно скажется не только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развитии ребенка, но и снимет отрицательные эмоции и стрессы, окажет благоприятное воздействие на психическое состояние, подарит много ярких впечатлений вам и вашему ребенку.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занятиях используются современные и традиционные методы и методики эстетического развития: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рисование различными техниками (пальчиковые краски,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граттаж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(процарапывание), традиционные методы),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тестопластика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лепка из пластилина,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аппликация,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коллаж,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1" name="Picture 3" descr="http://st03.kakprosto.ru/images/article/2011/6/5/1_5255191a8a1955255191a8a1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6459" y="4143356"/>
            <a:ext cx="2520676" cy="2571792"/>
          </a:xfrm>
          <a:prstGeom prst="rect">
            <a:avLst/>
          </a:prstGeom>
          <a:noFill/>
        </p:spPr>
      </p:pic>
      <p:pic>
        <p:nvPicPr>
          <p:cNvPr id="17415" name="Picture 7" descr="http://edukame.com/sites/default/files/articulo/creatividad_edukam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500570"/>
            <a:ext cx="2922464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28596" y="428604"/>
            <a:ext cx="807249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музыкой «</a:t>
            </a:r>
            <a:r>
              <a:rPr kumimoji="0" lang="ru-RU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Ассоль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Описание занятия: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Попадая в музыкальную среду, где комфортно и радостно, у ребенка закладывается фундамент для развития музыкальности: чувства ритма, ладовое чувство,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звуковысотный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слух и т.д. Впоследствии это даст возможность тонко понимать и ценить музыку и музицировать самому.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Кроме того, занятия способствуют общему развитию ребенка. Средствами музыки развиваются речь, внимание, память, моторика, коммуникативные способности.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занятии малыш знакомится с простыми музыкальными инструментами, двигается под музыку, подпевает простые слоги, знакомится с новыми звуками (не только музыкальными).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направлена на: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расширение кругозора ребенка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творческих и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мыслительных способностей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гармоничного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представления ребенка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окружающем мире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8435" name="Picture 3" descr="http://cdn.assets.cougar.bauer-media.net.au/s3/digital-cougar-assets/AWW/2013/10/08/22938/bab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643314"/>
            <a:ext cx="4452927" cy="286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214290"/>
            <a:ext cx="8215370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ABY фитнес- это Физкультурно-оздоровительное занятие.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упражнения направлены на укрепление физического здоровья детей и профилактику таких нарушений, как: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сколиоз,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плоскостопие,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повышенная возбудимость.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отличие от ритмики на занятиях фитнессом меньше используется музыкальное сопровождение, но больше работа с инвентарём: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большие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фитбольные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мячи с «рожками»,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тактильная  дорожка,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батут,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тоннель,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гимнастические палки,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обручи,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мячики,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платки,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пирамидки.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A002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Способствование формированию и развитию основных двигательных умений и навыков, зрительного и слухового внимания, коммуникативных качеств.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7A002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оздоровление детей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укрепление отношений «ребенок-взрослый»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 детей навыка принятия решений через участие в играх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умения слышать взрослого или педагога и выполнять инструкции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http://cs621716.vk.me/v621716130/2657e/5yNbs-o9aG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441157"/>
            <a:ext cx="4143404" cy="2249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785794"/>
            <a:ext cx="828680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Кружок «</a:t>
            </a:r>
            <a:r>
              <a:rPr kumimoji="0" lang="ru-RU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Легогошка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- одна из самых известных 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распространенных педагогических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систем, широко использующая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трехмерные модели реального мира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предметно - игровую среду обучения и развития ребенка.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дети думают, что они только играют. Но незаметно для себя в процессе игры дошкольники вычисляют, сравнивают предметы, занимаются конструированием, решают логические задачи.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и задачи работы: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Активизация мыслительной деятельности детей младшего дошкольного возраста в развивающих играх с конструктором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запас знаний, умений и навыков, которые станут базой для дальнейшего обучения.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умение понять учебную задачу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выполнить ее самостоятельно.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способность к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саморегуляци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поведения и проявлению волевых усилий для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выполнения поставленных задач.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мелкую моторику, зрительно-моторную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координацию, способствовать концентрации внимания.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 descr="http://enhanceyourchild.com/media/catalog/product/cache/2/image/9df78eab33525d08d6e5fb8d27136e95/d/u/duplo_childdevelopment_3years_624x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57166"/>
            <a:ext cx="3440064" cy="1928826"/>
          </a:xfrm>
          <a:prstGeom prst="rect">
            <a:avLst/>
          </a:prstGeom>
          <a:noFill/>
        </p:spPr>
      </p:pic>
      <p:pic>
        <p:nvPicPr>
          <p:cNvPr id="20485" name="Picture 5" descr="http://zevyaroslavsky.org/wp-content/uploads/audit-55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448515"/>
            <a:ext cx="2857520" cy="1980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240</Words>
  <Application>Microsoft Office PowerPoint</Application>
  <PresentationFormat>Экран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Клуб раннего развития  « Талантвилль»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Клуб раннего развития Талантвилль</dc:title>
  <dc:creator>ДС2498</dc:creator>
  <cp:lastModifiedBy>ДС2498</cp:lastModifiedBy>
  <cp:revision>10</cp:revision>
  <dcterms:created xsi:type="dcterms:W3CDTF">2016-01-18T12:12:25Z</dcterms:created>
  <dcterms:modified xsi:type="dcterms:W3CDTF">2016-01-18T13:12:06Z</dcterms:modified>
</cp:coreProperties>
</file>