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6" r:id="rId5"/>
    <p:sldId id="262" r:id="rId6"/>
    <p:sldId id="263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F7C1-7103-44E8-BA4E-1FB82A5E6CCA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03B97-BF2C-477D-BBA7-029ED0D001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F7C1-7103-44E8-BA4E-1FB82A5E6CCA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03B97-BF2C-477D-BBA7-029ED0D001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F7C1-7103-44E8-BA4E-1FB82A5E6CCA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03B97-BF2C-477D-BBA7-029ED0D001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F7C1-7103-44E8-BA4E-1FB82A5E6CCA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03B97-BF2C-477D-BBA7-029ED0D001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F7C1-7103-44E8-BA4E-1FB82A5E6CCA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03B97-BF2C-477D-BBA7-029ED0D001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F7C1-7103-44E8-BA4E-1FB82A5E6CCA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03B97-BF2C-477D-BBA7-029ED0D001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F7C1-7103-44E8-BA4E-1FB82A5E6CCA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03B97-BF2C-477D-BBA7-029ED0D001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F7C1-7103-44E8-BA4E-1FB82A5E6CCA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03B97-BF2C-477D-BBA7-029ED0D001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F7C1-7103-44E8-BA4E-1FB82A5E6CCA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03B97-BF2C-477D-BBA7-029ED0D001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F7C1-7103-44E8-BA4E-1FB82A5E6CCA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03B97-BF2C-477D-BBA7-029ED0D001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F7C1-7103-44E8-BA4E-1FB82A5E6CCA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B303B97-BF2C-477D-BBA7-029ED0D001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E73F7C1-7103-44E8-BA4E-1FB82A5E6CCA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B303B97-BF2C-477D-BBA7-029ED0D001B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10202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Дховно-нравственное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воспитание во 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внеурочное время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Рождество.</a:t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2007 год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5143512"/>
            <a:ext cx="4040188" cy="642942"/>
          </a:xfrm>
        </p:spPr>
        <p:txBody>
          <a:bodyPr/>
          <a:lstStyle/>
          <a:p>
            <a:r>
              <a:rPr lang="ru-RU" dirty="0" smtClean="0"/>
              <a:t>Хозяйка – </a:t>
            </a:r>
            <a:r>
              <a:rPr lang="ru-RU" dirty="0" err="1" smtClean="0"/>
              <a:t>Солодина</a:t>
            </a:r>
            <a:r>
              <a:rPr lang="ru-RU" dirty="0" smtClean="0"/>
              <a:t> И.Н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2143116"/>
            <a:ext cx="4498975" cy="714380"/>
          </a:xfrm>
        </p:spPr>
        <p:txBody>
          <a:bodyPr>
            <a:normAutofit/>
          </a:bodyPr>
          <a:lstStyle/>
          <a:p>
            <a:r>
              <a:rPr lang="ru-RU" dirty="0" smtClean="0"/>
              <a:t>Пастух – </a:t>
            </a:r>
            <a:r>
              <a:rPr lang="ru-RU" dirty="0" err="1" smtClean="0"/>
              <a:t>Верченко</a:t>
            </a:r>
            <a:r>
              <a:rPr lang="ru-RU" dirty="0" smtClean="0"/>
              <a:t> Алексей</a:t>
            </a:r>
            <a:endParaRPr lang="ru-RU" dirty="0"/>
          </a:p>
        </p:txBody>
      </p:sp>
      <p:pic>
        <p:nvPicPr>
          <p:cNvPr id="9" name="Содержимое 8" descr="Изображение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 l="1768" t="3447" r="2750" b="4074"/>
          <a:stretch>
            <a:fillRect/>
          </a:stretch>
        </p:blipFill>
        <p:spPr>
          <a:xfrm>
            <a:off x="285720" y="2000240"/>
            <a:ext cx="4286280" cy="2857520"/>
          </a:xfrm>
        </p:spPr>
      </p:pic>
      <p:pic>
        <p:nvPicPr>
          <p:cNvPr id="10" name="Содержимое 9" descr="Изображение 003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 l="1728" t="2591" r="2827" b="4129"/>
          <a:stretch>
            <a:fillRect/>
          </a:stretch>
        </p:blipFill>
        <p:spPr>
          <a:xfrm>
            <a:off x="4786314" y="3143248"/>
            <a:ext cx="4071966" cy="300039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/>
              <a:t>Концерт духовной музыки и  поэзии в </a:t>
            </a:r>
            <a:r>
              <a:rPr lang="ru-RU" sz="4000" dirty="0" smtClean="0"/>
              <a:t>Ермоловке 22 ноября 2007 года</a:t>
            </a:r>
            <a:endParaRPr lang="ru-RU" sz="40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Диакон Виталий (Богданов)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Новикова Наталья (7 класс)</a:t>
            </a:r>
            <a:endParaRPr lang="ru-RU" dirty="0"/>
          </a:p>
        </p:txBody>
      </p:sp>
      <p:pic>
        <p:nvPicPr>
          <p:cNvPr id="1026" name="Picture 2" descr="C:\Documents and Settings\User\Рабочий стол\Фото\22.11.2007 Концерт\Изображение 01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301" y="2922862"/>
            <a:ext cx="4039985" cy="3029989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Фото\22.11.2007 Концерт\Изображение 02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5920" y="2922862"/>
            <a:ext cx="4039985" cy="30299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Рождественская сказка «Три колоска». 2008 г.</a:t>
            </a:r>
            <a:endParaRPr lang="ru-RU" sz="3600" dirty="0"/>
          </a:p>
        </p:txBody>
      </p:sp>
      <p:pic>
        <p:nvPicPr>
          <p:cNvPr id="2050" name="Picture 2" descr="C:\Documents and Settings\User\Рабочий стол\Фото\2008_01_14Рождество\IMG_12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 rot="5400000">
            <a:off x="209350" y="2005172"/>
            <a:ext cx="4039985" cy="3029989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5715016"/>
            <a:ext cx="4040188" cy="85725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Протоиерей Михаил (Богданов)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4786315" y="4857750"/>
            <a:ext cx="4357686" cy="85725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Исполнители рождественской сказки</a:t>
            </a:r>
            <a:endParaRPr lang="ru-RU" dirty="0"/>
          </a:p>
        </p:txBody>
      </p:sp>
      <p:pic>
        <p:nvPicPr>
          <p:cNvPr id="1026" name="Picture 2" descr="C:\Documents and Settings\User\Рабочий стол\Фото\IMG_1193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785926"/>
            <a:ext cx="4214812" cy="3030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Исполнители рождественской сказки «</a:t>
            </a:r>
            <a:r>
              <a:rPr lang="ru-RU" dirty="0" err="1" smtClean="0"/>
              <a:t>Морозко</a:t>
            </a:r>
            <a:r>
              <a:rPr lang="ru-RU" dirty="0" smtClean="0"/>
              <a:t>». 2011 г.</a:t>
            </a:r>
            <a:endParaRPr lang="ru-RU" dirty="0"/>
          </a:p>
        </p:txBody>
      </p:sp>
      <p:pic>
        <p:nvPicPr>
          <p:cNvPr id="6" name="Содержимое 5" descr="Изображение 005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1695" t="2619" r="1695" b="3086"/>
          <a:stretch>
            <a:fillRect/>
          </a:stretch>
        </p:blipFill>
        <p:spPr>
          <a:xfrm>
            <a:off x="214282" y="2071678"/>
            <a:ext cx="4214842" cy="3143272"/>
          </a:xfrm>
        </p:spPr>
      </p:pic>
      <p:pic>
        <p:nvPicPr>
          <p:cNvPr id="7" name="Содержимое 6" descr="Изображение 006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3418" t="2603" r="943" b="3679"/>
          <a:stretch>
            <a:fillRect/>
          </a:stretch>
        </p:blipFill>
        <p:spPr>
          <a:xfrm>
            <a:off x="4786314" y="3143248"/>
            <a:ext cx="4143404" cy="314327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Явленный </a:t>
            </a:r>
            <a:r>
              <a:rPr lang="ru-RU" sz="3600" dirty="0" smtClean="0"/>
              <a:t>колодец в селе Ермоловка</a:t>
            </a:r>
            <a:endParaRPr lang="ru-RU" sz="36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5715016"/>
            <a:ext cx="4040188" cy="428628"/>
          </a:xfrm>
        </p:spPr>
        <p:txBody>
          <a:bodyPr/>
          <a:lstStyle/>
          <a:p>
            <a:pPr algn="ctr"/>
            <a:r>
              <a:rPr lang="ru-RU" dirty="0" smtClean="0"/>
              <a:t>Купель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Уборка территории вокруг колодца</a:t>
            </a:r>
            <a:endParaRPr lang="ru-RU" dirty="0"/>
          </a:p>
        </p:txBody>
      </p:sp>
      <p:pic>
        <p:nvPicPr>
          <p:cNvPr id="1026" name="Picture 2" descr="C:\Documents and Settings\User\Мои документы\Мои рисунки\день села\IMGA041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 bwMode="auto">
          <a:xfrm>
            <a:off x="428596" y="2000240"/>
            <a:ext cx="4040188" cy="3214710"/>
          </a:xfrm>
          <a:prstGeom prst="rect">
            <a:avLst/>
          </a:prstGeom>
          <a:noFill/>
        </p:spPr>
      </p:pic>
      <p:pic>
        <p:nvPicPr>
          <p:cNvPr id="8" name="Содержимое 7" descr="DSC00191"/>
          <p:cNvPicPr>
            <a:picLocks noGrp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5025" y="2984970"/>
            <a:ext cx="4041775" cy="290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5715016"/>
            <a:ext cx="8305800" cy="57150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Тимошенко Светлана  с благодарственным письмом от митрополита Воронежского Сергия за исследовательскую работу о Дмитриевском храме</a:t>
            </a:r>
            <a:endParaRPr lang="ru-RU" sz="2800" dirty="0"/>
          </a:p>
        </p:txBody>
      </p:sp>
      <p:pic>
        <p:nvPicPr>
          <p:cNvPr id="2050" name="Picture 2" descr="H:\Новая папка\DSCF3713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142984"/>
            <a:ext cx="4929222" cy="3505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</TotalTime>
  <Words>86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Дховно-нравственное  воспитание во  внеурочное время</vt:lpstr>
      <vt:lpstr>Рождество. 2007 год</vt:lpstr>
      <vt:lpstr>Концерт духовной музыки и  поэзии в Ермоловке 22 ноября 2007 года</vt:lpstr>
      <vt:lpstr>Рождественская сказка «Три колоска». 2008 г.</vt:lpstr>
      <vt:lpstr>Исполнители рождественской сказки «Морозко». 2011 г.</vt:lpstr>
      <vt:lpstr>Явленный колодец в селе Ермоловка</vt:lpstr>
      <vt:lpstr>Тимошенко Светлана  с благодарственным письмом от митрополита Воронежского Сергия за исследовательскую работу о Дмитриевском храме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18</cp:revision>
  <dcterms:created xsi:type="dcterms:W3CDTF">2012-04-01T15:14:16Z</dcterms:created>
  <dcterms:modified xsi:type="dcterms:W3CDTF">2016-11-20T10:28:07Z</dcterms:modified>
</cp:coreProperties>
</file>