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44" r:id="rId7"/>
  </p:sldMasterIdLst>
  <p:sldIdLst>
    <p:sldId id="259" r:id="rId8"/>
    <p:sldId id="260" r:id="rId9"/>
    <p:sldId id="262" r:id="rId10"/>
    <p:sldId id="264" r:id="rId11"/>
    <p:sldId id="266" r:id="rId12"/>
    <p:sldId id="268" r:id="rId13"/>
    <p:sldId id="269" r:id="rId14"/>
    <p:sldId id="270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87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47959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999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866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6660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19237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3245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04118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2490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5870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3384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6486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392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4348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67988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32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858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459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027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9724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67039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62380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9518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07222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6803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8533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7765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8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8745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0287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62063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2263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3484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4380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07481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0127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2343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994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1863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88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5066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036536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4598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087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34073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3437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5564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583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7038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97784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2230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21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59142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7833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03234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84033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413299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1661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4336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00651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4573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10736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9596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21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21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21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21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21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1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22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22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2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22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2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22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22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F4EBAB-195C-41DF-9E06-CDC66CDF22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88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42F3-ADCD-4BE2-B0B2-95EBFE530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0576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95CB1-2256-4C3C-8963-14A2AD07F0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262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44529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BB06-5C9B-4CAA-80C6-33FC1CE535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83768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A1383-D9EA-483A-88EF-902D8D04DE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30022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E108D-C254-4CC8-A191-DB667A7C3A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9470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48BA-D0DA-400C-A2CC-465FA43BFB7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4913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0991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23946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B452-DE6B-4727-B5FD-931192825D5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2596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2F589-3265-4D8A-93D1-22E9694C88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490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EB3B-7C32-4035-93CB-D2F6B59DB78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7070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C166A-BBCF-4223-8AB0-30732228DC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4555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9835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910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9103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559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4685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3295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911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12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12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10D1F1-A742-4F11-8E97-72654256BD8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6689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412875"/>
            <a:ext cx="7772400" cy="2592388"/>
          </a:xfrm>
        </p:spPr>
        <p:txBody>
          <a:bodyPr/>
          <a:lstStyle/>
          <a:p>
            <a:r>
              <a:rPr lang="ru-RU" sz="2800" smtClean="0"/>
              <a:t>«</a:t>
            </a:r>
            <a:r>
              <a:rPr lang="ru-RU" sz="2800" dirty="0"/>
              <a:t>Формирование эстетического восприятия детей младшего дошкольного возраста посредством использования нетрадиционных техник в процессе художественного творчества»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5013325"/>
            <a:ext cx="3887787" cy="1152525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sz="1800" dirty="0" err="1" smtClean="0"/>
              <a:t>Норсеева</a:t>
            </a:r>
            <a:r>
              <a:rPr lang="ru-RU" sz="1800" dirty="0" smtClean="0"/>
              <a:t> </a:t>
            </a:r>
            <a:r>
              <a:rPr lang="ru-RU" sz="1800" dirty="0"/>
              <a:t>Екатерина Викторовна</a:t>
            </a:r>
          </a:p>
          <a:p>
            <a:pPr algn="r">
              <a:lnSpc>
                <a:spcPct val="90000"/>
              </a:lnSpc>
            </a:pPr>
            <a:r>
              <a:rPr lang="ru-RU" sz="1800" dirty="0"/>
              <a:t>2012-2013  </a:t>
            </a:r>
            <a:r>
              <a:rPr lang="ru-RU" sz="1800" dirty="0" err="1"/>
              <a:t>г.г</a:t>
            </a:r>
            <a:r>
              <a:rPr lang="ru-RU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7421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91512" cy="3455988"/>
          </a:xfrm>
        </p:spPr>
        <p:txBody>
          <a:bodyPr/>
          <a:lstStyle/>
          <a:p>
            <a:r>
              <a:rPr lang="ru-RU" sz="2800"/>
              <a:t>Эстетическое воспитание – это целенаправленный, систематический процесс воздействия на личность ребенка с целью развития у него способности видеть красоту окружающего мира, искусства и создавать ее. </a:t>
            </a:r>
          </a:p>
        </p:txBody>
      </p:sp>
    </p:spTree>
    <p:extLst>
      <p:ext uri="{BB962C8B-B14F-4D97-AF65-F5344CB8AC3E}">
        <p14:creationId xmlns:p14="http://schemas.microsoft.com/office/powerpoint/2010/main" val="3673589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223963"/>
          </a:xfrm>
        </p:spPr>
        <p:txBody>
          <a:bodyPr/>
          <a:lstStyle/>
          <a:p>
            <a:r>
              <a:rPr lang="ru-RU" sz="2800"/>
              <a:t>Виды нетрадиционных техник изображения:</a:t>
            </a:r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r>
              <a:rPr lang="ru-RU" sz="2800"/>
              <a:t>Рисование ладошками</a:t>
            </a:r>
          </a:p>
          <a:p>
            <a:r>
              <a:rPr lang="ru-RU" sz="2800"/>
              <a:t>Рисование пальчиками</a:t>
            </a:r>
          </a:p>
          <a:p>
            <a:r>
              <a:rPr lang="ru-RU" sz="2800"/>
              <a:t>Рисование ватными палочками</a:t>
            </a:r>
          </a:p>
          <a:p>
            <a:r>
              <a:rPr lang="ru-RU" sz="2800"/>
              <a:t>Рисование щетинной кистью</a:t>
            </a:r>
          </a:p>
          <a:p>
            <a:r>
              <a:rPr lang="ru-RU" sz="2800"/>
              <a:t>Рисование мыльными пузырями</a:t>
            </a:r>
          </a:p>
        </p:txBody>
      </p:sp>
    </p:spTree>
    <p:extLst>
      <p:ext uri="{BB962C8B-B14F-4D97-AF65-F5344CB8AC3E}">
        <p14:creationId xmlns:p14="http://schemas.microsoft.com/office/powerpoint/2010/main" val="1350196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735743"/>
            <a:ext cx="4043363" cy="1152525"/>
          </a:xfrm>
        </p:spPr>
        <p:txBody>
          <a:bodyPr/>
          <a:lstStyle/>
          <a:p>
            <a:r>
              <a:rPr lang="ru-RU" sz="2800" dirty="0"/>
              <a:t>«Тюльпан</a:t>
            </a:r>
            <a:r>
              <a:rPr lang="ru-RU" sz="2800" dirty="0" smtClean="0"/>
              <a:t>» - рисование ладошкой</a:t>
            </a:r>
            <a:endParaRPr lang="ru-RU" sz="2800" dirty="0"/>
          </a:p>
        </p:txBody>
      </p:sp>
      <p:pic>
        <p:nvPicPr>
          <p:cNvPr id="107525" name="Picture 5" descr="DSCN03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946"/>
            <a:ext cx="3671887" cy="286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SCN03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68748"/>
            <a:ext cx="3730625" cy="279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4075631"/>
            <a:ext cx="37223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kern="0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«Мимоза</a:t>
            </a:r>
            <a:r>
              <a:rPr lang="ru-RU" sz="2800" kern="0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» - рисование ватными палочками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231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1" name="Picture 3" descr="DSCN038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0768"/>
            <a:ext cx="3671887" cy="275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35773" y="1412776"/>
            <a:ext cx="4536504" cy="1139825"/>
          </a:xfrm>
        </p:spPr>
        <p:txBody>
          <a:bodyPr/>
          <a:lstStyle/>
          <a:p>
            <a:r>
              <a:rPr lang="ru-RU" sz="2800" dirty="0"/>
              <a:t>«Рыбки в аквариуме»</a:t>
            </a:r>
          </a:p>
        </p:txBody>
      </p:sp>
      <p:pic>
        <p:nvPicPr>
          <p:cNvPr id="5" name="Picture 7" descr="DSCN03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717032"/>
            <a:ext cx="3600450" cy="264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85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1340768"/>
            <a:ext cx="3898900" cy="1873250"/>
          </a:xfrm>
        </p:spPr>
        <p:txBody>
          <a:bodyPr/>
          <a:lstStyle/>
          <a:p>
            <a:r>
              <a:rPr lang="ru-RU" sz="2800" dirty="0"/>
              <a:t>«Ёлка, ёлочка, </a:t>
            </a:r>
            <a:br>
              <a:rPr lang="ru-RU" sz="2800" dirty="0"/>
            </a:br>
            <a:r>
              <a:rPr lang="ru-RU" sz="2800" dirty="0"/>
              <a:t>колючая иголочка»</a:t>
            </a:r>
            <a:r>
              <a:rPr lang="ru-RU" sz="2400" dirty="0"/>
              <a:t> </a:t>
            </a:r>
          </a:p>
        </p:txBody>
      </p:sp>
      <p:pic>
        <p:nvPicPr>
          <p:cNvPr id="105476" name="Picture 4" descr="DSCN041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1628800"/>
            <a:ext cx="4248472" cy="35283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087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10438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7" y="2132856"/>
            <a:ext cx="3960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kern="0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«Здравствуй, солнышко</a:t>
            </a:r>
            <a:r>
              <a:rPr lang="ru-RU" sz="2400" kern="0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62636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39604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2420888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kern="0" dirty="0">
                <a:solidFill>
                  <a:srgbClr val="CCE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</a:rPr>
              <a:t>«Цветы для мамы»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38227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600200"/>
            <a:ext cx="790575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6000" i="1"/>
          </a:p>
          <a:p>
            <a:pPr algn="ctr">
              <a:buFont typeface="Wingdings" pitchFamily="2" charset="2"/>
              <a:buNone/>
            </a:pPr>
            <a:r>
              <a:rPr lang="ru-RU" i="1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133354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Круги">
  <a:themeElements>
    <a:clrScheme name="1_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1_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1_Круги</vt:lpstr>
      <vt:lpstr>2_Круги</vt:lpstr>
      <vt:lpstr>3_Круги</vt:lpstr>
      <vt:lpstr>4_Круги</vt:lpstr>
      <vt:lpstr>5_Круги</vt:lpstr>
      <vt:lpstr>6_Круги</vt:lpstr>
      <vt:lpstr>8_Круги</vt:lpstr>
      <vt:lpstr>«Формирование эстетического восприятия детей младшего дошкольного возраста посредством использования нетрадиционных техник в процессе художественного творчества»</vt:lpstr>
      <vt:lpstr>Эстетическое воспитание – это целенаправленный, систематический процесс воздействия на личность ребенка с целью развития у него способности видеть красоту окружающего мира, искусства и создавать ее. </vt:lpstr>
      <vt:lpstr>Виды нетрадиционных техник изображения:</vt:lpstr>
      <vt:lpstr>«Тюльпан» - рисование ладошкой</vt:lpstr>
      <vt:lpstr>«Рыбки в аквариуме»</vt:lpstr>
      <vt:lpstr>«Ёлка, ёлочка,  колючая иголочка»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теме: «Формирование эстетического восприятия детей младшего дошкольного возраста посредством использования нетрадиционных техник в процессе художественного творчества»</dc:title>
  <dc:creator>User</dc:creator>
  <cp:lastModifiedBy>User</cp:lastModifiedBy>
  <cp:revision>4</cp:revision>
  <dcterms:created xsi:type="dcterms:W3CDTF">2014-12-03T18:00:54Z</dcterms:created>
  <dcterms:modified xsi:type="dcterms:W3CDTF">2016-11-30T07:24:38Z</dcterms:modified>
</cp:coreProperties>
</file>