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AF451F9-0576-4E85-8FEA-62B9A1F04CFE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6D76DB4-CFAA-48CE-8DA9-6F72006A385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Новогоднее оформление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педагог дополнительного образования: </a:t>
            </a:r>
            <a:r>
              <a:rPr lang="ru-RU" dirty="0" err="1" smtClean="0"/>
              <a:t>Глуховичева</a:t>
            </a:r>
            <a:r>
              <a:rPr lang="ru-RU" dirty="0" smtClean="0"/>
              <a:t> Ольга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2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7200800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65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7848872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9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776864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20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420888"/>
            <a:ext cx="77933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наступающим 2014 годом!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user 123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05064"/>
            <a:ext cx="4385568" cy="269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83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7920880" cy="392129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3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064896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Разработка макетов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60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20888"/>
            <a:ext cx="7488832" cy="3960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Примерные макеты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2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7632848" cy="41373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каркас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65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7920880" cy="45365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/>
          <a:lstStyle/>
          <a:p>
            <a:r>
              <a:rPr lang="ru-RU" dirty="0" smtClean="0"/>
              <a:t>Работа над каркасом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13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075673" cy="41044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костюмы</a:t>
            </a:r>
            <a:endParaRPr lang="ru-RU" dirty="0"/>
          </a:p>
        </p:txBody>
      </p:sp>
      <p:pic>
        <p:nvPicPr>
          <p:cNvPr id="1026" name="Picture 2" descr="C:\Users\user 123\Desktop\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1484784"/>
            <a:ext cx="299987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144717" cy="420933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когстюмы</a:t>
            </a:r>
            <a:endParaRPr lang="ru-RU" dirty="0"/>
          </a:p>
        </p:txBody>
      </p:sp>
      <p:pic>
        <p:nvPicPr>
          <p:cNvPr id="2050" name="Picture 2" descr="C:\Users\user 123\Desktop\клоу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0956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92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5565674" cy="44973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костюмы</a:t>
            </a:r>
            <a:endParaRPr lang="ru-RU" dirty="0"/>
          </a:p>
        </p:txBody>
      </p:sp>
      <p:pic>
        <p:nvPicPr>
          <p:cNvPr id="3074" name="Picture 2" descr="C:\Users\user 123\Desktop\фе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700808"/>
            <a:ext cx="3992833" cy="493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59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</TotalTime>
  <Words>30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Новогоднее оформление</vt:lpstr>
      <vt:lpstr>Сцена</vt:lpstr>
      <vt:lpstr>Разработка макетов</vt:lpstr>
      <vt:lpstr>Примерные макеты</vt:lpstr>
      <vt:lpstr>каркас</vt:lpstr>
      <vt:lpstr>Работа над каркасом</vt:lpstr>
      <vt:lpstr>костюмы</vt:lpstr>
      <vt:lpstr>когстюмы</vt:lpstr>
      <vt:lpstr>костюмы</vt:lpstr>
      <vt:lpstr>Сцена</vt:lpstr>
      <vt:lpstr>Сцена</vt:lpstr>
      <vt:lpstr>Сцена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Новогоднее оформление</dc:title>
  <dc:creator>user 123</dc:creator>
  <cp:lastModifiedBy>user 123</cp:lastModifiedBy>
  <cp:revision>3</cp:revision>
  <dcterms:created xsi:type="dcterms:W3CDTF">2013-12-04T14:09:48Z</dcterms:created>
  <dcterms:modified xsi:type="dcterms:W3CDTF">2013-12-04T14:56:29Z</dcterms:modified>
</cp:coreProperties>
</file>