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61" r:id="rId6"/>
    <p:sldId id="270" r:id="rId7"/>
    <p:sldId id="265" r:id="rId8"/>
    <p:sldId id="262" r:id="rId9"/>
    <p:sldId id="263" r:id="rId10"/>
    <p:sldId id="264" r:id="rId11"/>
    <p:sldId id="259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окружность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Вписанные углы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32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836712"/>
            <a:ext cx="4176464" cy="4655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910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.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04664"/>
            <a:ext cx="4752528" cy="5256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825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.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739133"/>
            <a:ext cx="468052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9071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Радиус, диаметр, хорда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</a:t>
            </a:r>
            <a:r>
              <a:rPr lang="en-US" dirty="0" smtClean="0"/>
              <a:t>KL – </a:t>
            </a:r>
            <a:r>
              <a:rPr lang="ru-RU" smtClean="0"/>
              <a:t>хорда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D= 2 R</a:t>
            </a:r>
            <a:r>
              <a:rPr lang="ru-RU" dirty="0" smtClean="0"/>
              <a:t>                                                                 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4464496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511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Взаимное расположение прямой и окружности.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997" y="1653518"/>
            <a:ext cx="21336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005" y="1484784"/>
            <a:ext cx="36957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302" y="3852837"/>
            <a:ext cx="2314575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76674"/>
            <a:ext cx="29718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624" y="3436501"/>
            <a:ext cx="6716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хорда                                                                      диаметр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44997" y="6091212"/>
            <a:ext cx="7071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Не пересекаются                                                           касательная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653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Теорема о радиусе и касательной</a:t>
            </a: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525033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407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2656"/>
            <a:ext cx="6322029" cy="5616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839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33533"/>
            <a:ext cx="8682765" cy="5847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921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052736"/>
            <a:ext cx="5328592" cy="4954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241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8640"/>
            <a:ext cx="4400128" cy="5775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849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764704"/>
            <a:ext cx="4075978" cy="4543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929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35</Words>
  <Application>Microsoft Office PowerPoint</Application>
  <PresentationFormat>Экран (4:3)</PresentationFormat>
  <Paragraphs>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окружность</vt:lpstr>
      <vt:lpstr>Радиус, диаметр, хорда</vt:lpstr>
      <vt:lpstr>Взаимное расположение прямой и окружности.</vt:lpstr>
      <vt:lpstr>Теорема о радиусе и касательной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окружность</dc:title>
  <dc:creator>Яна</dc:creator>
  <cp:lastModifiedBy>Яна</cp:lastModifiedBy>
  <cp:revision>12</cp:revision>
  <dcterms:created xsi:type="dcterms:W3CDTF">2016-02-24T12:06:45Z</dcterms:created>
  <dcterms:modified xsi:type="dcterms:W3CDTF">2016-11-30T20:49:02Z</dcterms:modified>
</cp:coreProperties>
</file>