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3" r:id="rId5"/>
    <p:sldId id="258" r:id="rId6"/>
    <p:sldId id="264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 на разрезания и перекраивания фигур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err="1" smtClean="0"/>
              <a:t>Разpежьте</a:t>
            </a:r>
            <a:r>
              <a:rPr lang="ru-RU" sz="3200" b="1" dirty="0" smtClean="0"/>
              <a:t>   </a:t>
            </a:r>
            <a:r>
              <a:rPr lang="ru-RU" sz="3200" b="1" dirty="0" err="1" smtClean="0"/>
              <a:t>изобpаженную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фигуpу</a:t>
            </a:r>
            <a:r>
              <a:rPr lang="ru-RU" sz="3200" b="1" dirty="0" smtClean="0"/>
              <a:t>  по линиям клеток на 4 одинаковые части.</a:t>
            </a:r>
            <a:endParaRPr lang="ru-RU" sz="32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85926"/>
            <a:ext cx="4857784" cy="368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714488"/>
            <a:ext cx="4857784" cy="3682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000240"/>
            <a:ext cx="32147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Разpежьте</a:t>
            </a:r>
            <a:r>
              <a:rPr lang="ru-RU" dirty="0" smtClean="0"/>
              <a:t> приведенную </a:t>
            </a:r>
            <a:r>
              <a:rPr lang="ru-RU" dirty="0" err="1" smtClean="0"/>
              <a:t>фигуpу</a:t>
            </a:r>
            <a:r>
              <a:rPr lang="ru-RU" dirty="0" smtClean="0"/>
              <a:t> на 2 части и сложите из получившихся частей </a:t>
            </a:r>
            <a:r>
              <a:rPr lang="ru-RU" dirty="0" err="1" smtClean="0"/>
              <a:t>квадpат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000240"/>
            <a:ext cx="32147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071678"/>
            <a:ext cx="314327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428604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Есть четыре прямоугольника разных размеров (2x2, 4x2, 6x2, 8x2). Постройте из них квадрат. Гнуть, резать, жечь, рвать и т.д. прямоугольники нельзя. </a:t>
            </a:r>
            <a:r>
              <a:rPr lang="ru-RU" sz="2400" b="1" dirty="0" err="1" smtClean="0"/>
              <a:t>Hакладывать</a:t>
            </a:r>
            <a:r>
              <a:rPr lang="ru-RU" sz="2400" b="1" dirty="0" smtClean="0"/>
              <a:t> друг на друга прямоугольники также нельзя. Задача решается на плоскости. При составлении квадрата используются все прямоугольники. Должен получиться КВАДРАТ - геометрическая фигура, например со стороной 2 единицы.</a:t>
            </a:r>
            <a:endParaRPr lang="ru-RU" sz="24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642918"/>
            <a:ext cx="416126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643182"/>
            <a:ext cx="392909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2571744"/>
            <a:ext cx="3714776" cy="335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Разрежьте квадрат на остроугольные треугольники. Какое минимальное число треугольников для этого необходимо?</a:t>
            </a:r>
            <a:endParaRPr lang="ru-RU" sz="32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571743"/>
            <a:ext cx="3714776" cy="335758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142852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Смогли бы вы разделить поровну земельный участок, не нарушив при этом указанных границ и не потревожив владельцев, да еще так чтобы все получили наделы одинаковой формы?</a:t>
            </a:r>
            <a:endParaRPr lang="ru-RU" sz="24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000240"/>
            <a:ext cx="525208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000240"/>
            <a:ext cx="5214974" cy="269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87154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Разделите поле 12x8 семью прямыми линиями на восемь участков, имеющих одинаковую площадь, так, чтобы на каждом из участков оказалось по два дерева. Линии можно проводить только по границам маленьких квадратиков.</a:t>
            </a:r>
            <a:endParaRPr lang="ru-RU" sz="28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643182"/>
            <a:ext cx="508893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643182"/>
            <a:ext cx="5072098" cy="341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173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Задачи на разрезания и перекраивания фигур</vt:lpstr>
      <vt:lpstr>Разpежьте   изобpаженную фигуpу  по линиям клеток на 4 одинаковые части.</vt:lpstr>
      <vt:lpstr>Разpежьте приведенную фигуpу на 2 части и сложите из получившихся частей квадpат.</vt:lpstr>
      <vt:lpstr>Презентация PowerPoint</vt:lpstr>
      <vt:lpstr>Разрежьте квадрат на остроугольные треугольники. Какое минимальное число треугольников для этого необходимо?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user1</dc:creator>
  <cp:lastModifiedBy>user1</cp:lastModifiedBy>
  <cp:revision>12</cp:revision>
  <dcterms:modified xsi:type="dcterms:W3CDTF">2016-11-30T18:07:23Z</dcterms:modified>
</cp:coreProperties>
</file>