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67" r:id="rId6"/>
    <p:sldId id="268" r:id="rId7"/>
    <p:sldId id="270" r:id="rId8"/>
    <p:sldId id="269" r:id="rId9"/>
    <p:sldId id="259" r:id="rId10"/>
    <p:sldId id="261" r:id="rId11"/>
    <p:sldId id="263" r:id="rId12"/>
    <p:sldId id="262" r:id="rId13"/>
    <p:sldId id="264" r:id="rId14"/>
    <p:sldId id="265" r:id="rId15"/>
    <p:sldId id="266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66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839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047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158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913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490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2975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287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489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56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132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393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158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23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53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28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4077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79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036E09A-EB9E-4168-B280-E4431DF158BA}" type="datetimeFigureOut">
              <a:rPr lang="ru-RU" smtClean="0"/>
              <a:t>01.09.2016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E7D239-F748-42EB-8FB4-12C5A5FCC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877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Первый урок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Повторение материала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6805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 form</a:t>
            </a:r>
            <a:endParaRPr lang="ru-RU" dirty="0"/>
          </a:p>
        </p:txBody>
      </p:sp>
      <p:pic>
        <p:nvPicPr>
          <p:cNvPr id="2050" name="Picture 2" descr="https://yastatic.net/morda-logo/i/citylogos/1september2016-logo-r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533" y="2885089"/>
            <a:ext cx="4436417" cy="316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288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About myself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My name is …</a:t>
            </a:r>
          </a:p>
          <a:p>
            <a:pPr marL="514350" indent="-514350">
              <a:buAutoNum type="arabicPeriod"/>
            </a:pPr>
            <a:r>
              <a:rPr lang="en-US" dirty="0" smtClean="0"/>
              <a:t>I am … (age)</a:t>
            </a:r>
          </a:p>
          <a:p>
            <a:pPr marL="514350" indent="-514350">
              <a:buAutoNum type="arabicPeriod"/>
            </a:pPr>
            <a:r>
              <a:rPr lang="en-US" dirty="0" smtClean="0"/>
              <a:t>I have got a …</a:t>
            </a:r>
          </a:p>
          <a:p>
            <a:pPr marL="514350" indent="-514350">
              <a:buAutoNum type="arabicPeriod"/>
            </a:pPr>
            <a:r>
              <a:rPr lang="en-US" dirty="0" smtClean="0"/>
              <a:t>I live …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en-US" dirty="0" smtClean="0"/>
              <a:t>I can …</a:t>
            </a:r>
          </a:p>
          <a:p>
            <a:pPr marL="514350" indent="-514350">
              <a:buAutoNum type="arabicPeriod"/>
            </a:pPr>
            <a:r>
              <a:rPr lang="en-US" dirty="0" smtClean="0"/>
              <a:t>I like to …</a:t>
            </a:r>
            <a:endParaRPr lang="ru-RU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https://im2-tub-ru.yandex.net/i?id=f52cf04f72c2120095c142d8045b1132&amp;n=33&amp;h=171&amp;w=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080" y="3957145"/>
            <a:ext cx="5385886" cy="191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629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im0-tub-ru.yandex.net/i?id=66310f934b683ef7eef42079d48ac05f&amp;n=33&amp;h=215&amp;w=24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993" y="500837"/>
            <a:ext cx="10342178" cy="589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804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57406"/>
            <a:ext cx="9897786" cy="1293131"/>
          </a:xfrm>
          <a:prstGeom prst="rect">
            <a:avLst/>
          </a:prstGeom>
        </p:spPr>
      </p:pic>
      <p:pic>
        <p:nvPicPr>
          <p:cNvPr id="3078" name="Picture 6" descr="http://www.timolod.ru/centers/kristalni/wp-content/uploads/2016/05/139-7539-2634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20218"/>
            <a:ext cx="2441028" cy="183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allpapers1920.ru/img/picture/Feb/10/3f303ff2c450a8b7d5d7d733d1b3081f/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550" y="4284023"/>
            <a:ext cx="2583296" cy="193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boombob.ru/img/picture/Apr/07/274978e146523dd553017f9f28eaccec/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518" y="1950537"/>
            <a:ext cx="2443655" cy="183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pandaland.kz/assets/images/1600_1200_2010011609493237566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310" y="1950537"/>
            <a:ext cx="2523914" cy="189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im3-tub-ru.yandex.net/i?id=61d221de1a9cdc8b5cf02ebe5c7ea090&amp;n=33&amp;h=215&amp;w=26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30" y="4269984"/>
            <a:ext cx="2414427" cy="1951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foneyes.ru/img/picture/Apr/07/f7db56a2809e9af0da69e8cca99333b8/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496" y="1950981"/>
            <a:ext cx="2443062" cy="183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://pic2.ooopic.com/01/31/09/40bOOOPIC9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775" y="4284023"/>
            <a:ext cx="2588634" cy="1937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://wallpapers2.hellowallpaper.com/cartoon_children-games--03_08-1024x76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153" y="4284022"/>
            <a:ext cx="2583294" cy="1937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088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form</a:t>
            </a:r>
            <a:endParaRPr lang="ru-RU" dirty="0"/>
          </a:p>
        </p:txBody>
      </p:sp>
      <p:pic>
        <p:nvPicPr>
          <p:cNvPr id="3074" name="Picture 2" descr="https://yastatic.net/morda-logo/i/citylogos/1september2016-logo-ru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775169"/>
            <a:ext cx="4590306" cy="327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511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About myself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430808"/>
            <a:ext cx="9945412" cy="3780806"/>
          </a:xfrm>
        </p:spPr>
        <p:txBody>
          <a:bodyPr>
            <a:normAutofit/>
          </a:bodyPr>
          <a:lstStyle/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My name is …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am … (age)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have got a …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live …</a:t>
            </a:r>
            <a:endParaRPr lang="ru-RU" sz="2800" dirty="0">
              <a:solidFill>
                <a:prstClr val="black"/>
              </a:solidFill>
            </a:endParaRP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can …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like to …</a:t>
            </a:r>
            <a:endParaRPr lang="ru-RU" sz="2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im2-tub-ru.yandex.net/i?id=f52cf04f72c2120095c142d8045b1132&amp;n=33&amp;h=171&amp;w=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112" y="3909848"/>
            <a:ext cx="5726702" cy="204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681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m2-tub-ru.yandex.net/i?id=37c5b9c2579f2910287a6550d135e32d&amp;n=33&amp;h=215&amp;w=14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338" y="619125"/>
            <a:ext cx="5465763" cy="562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im2-tub-ru.yandex.net/i?id=3e4c845aafd449524f6733e36bdc564e&amp;n=33&amp;h=200&amp;w=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60" y="619125"/>
            <a:ext cx="2313261" cy="231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im2-tub-ru.yandex.net/i?id=3e4c845aafd449524f6733e36bdc564e&amp;n=33&amp;h=200&amp;w=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877" y="3727725"/>
            <a:ext cx="2515913" cy="251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288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14855"/>
            <a:ext cx="9601196" cy="930166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4"/>
                </a:solidFill>
              </a:rPr>
              <a:t>I can … in our … lessons.</a:t>
            </a:r>
            <a:endParaRPr lang="ru-RU" sz="4800" b="1" dirty="0">
              <a:solidFill>
                <a:schemeClr val="accent4"/>
              </a:solidFill>
            </a:endParaRPr>
          </a:p>
        </p:txBody>
      </p:sp>
      <p:pic>
        <p:nvPicPr>
          <p:cNvPr id="8198" name="Picture 6" descr="http://ppt4web.ru/images/73/7233/640/img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876" y="1545021"/>
            <a:ext cx="8150773" cy="469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619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form</a:t>
            </a:r>
            <a:endParaRPr lang="ru-RU" dirty="0"/>
          </a:p>
        </p:txBody>
      </p:sp>
      <p:pic>
        <p:nvPicPr>
          <p:cNvPr id="3" name="Picture 2" descr="https://yastatic.net/morda-logo/i/citylogos/1september2016-logo-r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775169"/>
            <a:ext cx="4590306" cy="327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632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About myself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430808"/>
            <a:ext cx="9945412" cy="3780806"/>
          </a:xfrm>
        </p:spPr>
        <p:txBody>
          <a:bodyPr>
            <a:normAutofit/>
          </a:bodyPr>
          <a:lstStyle/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My name is …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am … (age)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have got a …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live …</a:t>
            </a:r>
            <a:endParaRPr lang="ru-RU" sz="2800" dirty="0">
              <a:solidFill>
                <a:prstClr val="black"/>
              </a:solidFill>
            </a:endParaRP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can …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like to …</a:t>
            </a:r>
            <a:endParaRPr lang="ru-RU" sz="2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im2-tub-ru.yandex.net/i?id=f52cf04f72c2120095c142d8045b1132&amp;n=33&amp;h=171&amp;w=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112" y="3909848"/>
            <a:ext cx="5726702" cy="204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424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558" y="2099332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3 класс</a:t>
            </a:r>
            <a:endParaRPr lang="ru-RU" dirty="0"/>
          </a:p>
        </p:txBody>
      </p:sp>
      <p:pic>
        <p:nvPicPr>
          <p:cNvPr id="1026" name="Picture 2" descr="https://yastatic.net/morda-logo/i/citylogos/1september2016-logo-r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939" y="2869325"/>
            <a:ext cx="4475315" cy="319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732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1073" y="690999"/>
            <a:ext cx="10340099" cy="5536379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chemeClr val="accent4"/>
                </a:solidFill>
              </a:rPr>
              <a:t>As for me I am …</a:t>
            </a:r>
          </a:p>
          <a:p>
            <a:r>
              <a:rPr lang="en-US" sz="2800" b="1" i="1" dirty="0" smtClean="0">
                <a:solidFill>
                  <a:schemeClr val="accent4"/>
                </a:solidFill>
              </a:rPr>
              <a:t>I think I am … and …</a:t>
            </a:r>
          </a:p>
          <a:p>
            <a:r>
              <a:rPr lang="en-US" sz="2800" b="1" i="1" dirty="0" smtClean="0">
                <a:solidFill>
                  <a:schemeClr val="accent4"/>
                </a:solidFill>
              </a:rPr>
              <a:t>I suppose I am …</a:t>
            </a:r>
          </a:p>
          <a:p>
            <a:pPr marL="0" indent="0">
              <a:buNone/>
            </a:pPr>
            <a:r>
              <a:rPr lang="en-US" sz="2800" b="1" i="1" dirty="0">
                <a:solidFill>
                  <a:srgbClr val="FF0000"/>
                </a:solidFill>
              </a:rPr>
              <a:t>s</a:t>
            </a:r>
            <a:r>
              <a:rPr lang="en-US" sz="2800" b="1" i="1" dirty="0" smtClean="0">
                <a:solidFill>
                  <a:srgbClr val="FF0000"/>
                </a:solidFill>
              </a:rPr>
              <a:t>ociable </a:t>
            </a:r>
            <a:r>
              <a:rPr lang="en-US" sz="2800" b="1" i="1" dirty="0" smtClean="0">
                <a:solidFill>
                  <a:schemeClr val="accent4"/>
                </a:solidFill>
              </a:rPr>
              <a:t>          </a:t>
            </a:r>
            <a:r>
              <a:rPr lang="en-US" sz="2800" b="1" i="1" dirty="0" smtClean="0">
                <a:solidFill>
                  <a:srgbClr val="00B0F0"/>
                </a:solidFill>
              </a:rPr>
              <a:t> industrious           </a:t>
            </a:r>
            <a:r>
              <a:rPr lang="en-US" sz="2800" b="1" i="1" dirty="0" smtClean="0">
                <a:solidFill>
                  <a:schemeClr val="accent4"/>
                </a:solidFill>
              </a:rPr>
              <a:t>curious       </a:t>
            </a:r>
            <a:r>
              <a:rPr lang="en-US" sz="2800" b="1" i="1" dirty="0" smtClean="0">
                <a:solidFill>
                  <a:schemeClr val="tx1"/>
                </a:solidFill>
              </a:rPr>
              <a:t>clever </a:t>
            </a:r>
            <a:r>
              <a:rPr lang="en-US" sz="2800" b="1" i="1" dirty="0" smtClean="0">
                <a:solidFill>
                  <a:schemeClr val="accent4"/>
                </a:solidFill>
              </a:rPr>
              <a:t>   kind  </a:t>
            </a:r>
          </a:p>
          <a:p>
            <a:pPr marL="0" indent="0">
              <a:buNone/>
            </a:pPr>
            <a:r>
              <a:rPr lang="en-US" sz="2800" b="1" i="1" dirty="0">
                <a:solidFill>
                  <a:schemeClr val="accent4"/>
                </a:solidFill>
              </a:rPr>
              <a:t>c</a:t>
            </a:r>
            <a:r>
              <a:rPr lang="en-US" sz="2800" b="1" i="1" dirty="0" smtClean="0">
                <a:solidFill>
                  <a:schemeClr val="accent4"/>
                </a:solidFill>
              </a:rPr>
              <a:t>reative         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 serious       </a:t>
            </a:r>
            <a:r>
              <a:rPr lang="en-US" sz="2800" b="1" i="1" dirty="0" smtClean="0">
                <a:solidFill>
                  <a:schemeClr val="accent4"/>
                </a:solidFill>
              </a:rPr>
              <a:t>shy         </a:t>
            </a:r>
            <a:r>
              <a:rPr lang="en-US" sz="2800" b="1" i="1" dirty="0" smtClean="0">
                <a:solidFill>
                  <a:srgbClr val="FF0000"/>
                </a:solidFill>
              </a:rPr>
              <a:t>friendly  </a:t>
            </a:r>
            <a:r>
              <a:rPr lang="en-US" sz="2800" b="1" i="1" dirty="0" smtClean="0">
                <a:solidFill>
                  <a:schemeClr val="accent4"/>
                </a:solidFill>
              </a:rPr>
              <a:t>    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rude </a:t>
            </a:r>
            <a:r>
              <a:rPr lang="en-US" sz="2800" b="1" i="1" dirty="0" smtClean="0">
                <a:solidFill>
                  <a:schemeClr val="accent4"/>
                </a:solidFill>
              </a:rPr>
              <a:t>  </a:t>
            </a:r>
            <a:r>
              <a:rPr lang="en-US" sz="2800" b="1" i="1" dirty="0" smtClean="0">
                <a:solidFill>
                  <a:srgbClr val="00B0F0"/>
                </a:solidFill>
              </a:rPr>
              <a:t> lazy</a:t>
            </a:r>
          </a:p>
          <a:p>
            <a:pPr marL="0" indent="0">
              <a:buNone/>
            </a:pPr>
            <a:r>
              <a:rPr lang="en-US" sz="2800" b="1" i="1" dirty="0">
                <a:solidFill>
                  <a:srgbClr val="00B0F0"/>
                </a:solidFill>
              </a:rPr>
              <a:t>h</a:t>
            </a:r>
            <a:r>
              <a:rPr lang="en-US" sz="2800" b="1" i="1" dirty="0" smtClean="0">
                <a:solidFill>
                  <a:srgbClr val="00B0F0"/>
                </a:solidFill>
              </a:rPr>
              <a:t>ardworking </a:t>
            </a:r>
            <a:r>
              <a:rPr lang="en-US" sz="2800" b="1" i="1" dirty="0" smtClean="0">
                <a:solidFill>
                  <a:schemeClr val="accent4"/>
                </a:solidFill>
              </a:rPr>
              <a:t>     </a:t>
            </a:r>
            <a:r>
              <a:rPr lang="en-US" sz="2800" b="1" i="1" dirty="0" smtClean="0">
                <a:solidFill>
                  <a:srgbClr val="7030A0"/>
                </a:solidFill>
              </a:rPr>
              <a:t>polite </a:t>
            </a:r>
            <a:r>
              <a:rPr lang="en-US" sz="2800" b="1" i="1" dirty="0" smtClean="0">
                <a:solidFill>
                  <a:schemeClr val="accent4"/>
                </a:solidFill>
              </a:rPr>
              <a:t>      </a:t>
            </a:r>
            <a:r>
              <a:rPr lang="en-US" sz="2800" b="1" i="1" dirty="0" smtClean="0">
                <a:solidFill>
                  <a:srgbClr val="FF0000"/>
                </a:solidFill>
              </a:rPr>
              <a:t>cunning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4" name="AutoShape 2" descr="https://im3-tub-ru.yandex.net/i?id=d4cdb8cb3f127b0d05a0a8fc11855f86&amp;n=33&amp;h=215&amp;w=308"/>
          <p:cNvSpPr>
            <a:spLocks noChangeAspect="1" noChangeArrowheads="1"/>
          </p:cNvSpPr>
          <p:nvPr/>
        </p:nvSpPr>
        <p:spPr bwMode="auto">
          <a:xfrm>
            <a:off x="0" y="-304801"/>
            <a:ext cx="335850" cy="33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0" name="Picture 4" descr="http://queen-time.ru/media/1_Z7uRA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266" y="3720576"/>
            <a:ext cx="3589692" cy="250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548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 form</a:t>
            </a:r>
            <a:endParaRPr lang="ru-RU" dirty="0"/>
          </a:p>
        </p:txBody>
      </p:sp>
      <p:pic>
        <p:nvPicPr>
          <p:cNvPr id="3" name="Picture 2" descr="https://yastatic.net/morda-logo/i/citylogos/1september2016-logo-r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775169"/>
            <a:ext cx="4590306" cy="327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288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About myself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430808"/>
            <a:ext cx="9945412" cy="3780806"/>
          </a:xfrm>
        </p:spPr>
        <p:txBody>
          <a:bodyPr>
            <a:normAutofit/>
          </a:bodyPr>
          <a:lstStyle/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My name is …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am … (age)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have got a …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live …</a:t>
            </a:r>
            <a:endParaRPr lang="ru-RU" sz="2800" dirty="0">
              <a:solidFill>
                <a:prstClr val="black"/>
              </a:solidFill>
            </a:endParaRP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can …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en-US" sz="2800" dirty="0">
                <a:solidFill>
                  <a:prstClr val="black"/>
                </a:solidFill>
              </a:rPr>
              <a:t>I like to …</a:t>
            </a:r>
            <a:endParaRPr lang="ru-RU" sz="2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im2-tub-ru.yandex.net/i?id=f52cf04f72c2120095c142d8045b1132&amp;n=33&amp;h=171&amp;w=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112" y="3909848"/>
            <a:ext cx="5726702" cy="204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448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838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About yourself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4970" y="2462339"/>
            <a:ext cx="9661628" cy="382810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dirty="0" smtClean="0"/>
              <a:t>My name is …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I am … (age)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I have got a …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I live …</a:t>
            </a:r>
            <a:endParaRPr lang="ru-RU" sz="2800" dirty="0" smtClean="0"/>
          </a:p>
          <a:p>
            <a:pPr marL="514350" indent="-514350">
              <a:buAutoNum type="arabicPeriod"/>
            </a:pPr>
            <a:r>
              <a:rPr lang="en-US" sz="2800" dirty="0" smtClean="0"/>
              <a:t>I can …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I like to …</a:t>
            </a:r>
            <a:endParaRPr lang="ru-RU" sz="2800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https://im2-tub-ru.yandex.net/i?id=f52cf04f72c2120095c142d8045b1132&amp;n=33&amp;h=171&amp;w=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627" y="4142554"/>
            <a:ext cx="5409597" cy="192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22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028" y="220717"/>
            <a:ext cx="10817772" cy="5956246"/>
          </a:xfrm>
        </p:spPr>
        <p:txBody>
          <a:bodyPr/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chemeClr val="accent4"/>
                </a:solidFill>
                <a:latin typeface="Bradley Hand ITC" panose="03070402050302030203" pitchFamily="66" charset="0"/>
              </a:rPr>
              <a:t>let’s count </a:t>
            </a:r>
            <a:endParaRPr lang="ru-RU" sz="6000" b="1" dirty="0" smtClean="0">
              <a:solidFill>
                <a:schemeClr val="accent4"/>
              </a:solidFill>
              <a:latin typeface="Bradley Hand ITC" panose="03070402050302030203" pitchFamily="66" charset="0"/>
            </a:endParaRPr>
          </a:p>
          <a:p>
            <a:pPr algn="ctr"/>
            <a:endParaRPr lang="en-US" sz="6000" dirty="0" smtClean="0">
              <a:latin typeface="Bradley Hand ITC" panose="03070402050302030203" pitchFamily="66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Учимся считать онлай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83" y="2156870"/>
            <a:ext cx="1828800" cy="129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Учимся считать бесплатн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337" y="2171209"/>
            <a:ext cx="1830881" cy="129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Учимся считать скачать бесплатн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602" y="2172682"/>
            <a:ext cx="1828800" cy="129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Учимся считать онлайн бесплатн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527" y="2156870"/>
            <a:ext cx="1828637" cy="129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Учимся считать до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380" y="2156870"/>
            <a:ext cx="1808547" cy="128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Вместе учимся считать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3" y="4294825"/>
            <a:ext cx="1828800" cy="129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Набор Учись считать до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337" y="4346146"/>
            <a:ext cx="1830881" cy="129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Учимся считать в картинках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333" y="4330379"/>
            <a:ext cx="1851069" cy="1310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Учимся считать для малышей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583" y="4294825"/>
            <a:ext cx="1809518" cy="128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Учимся считать для детей скачать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795" y="4312601"/>
            <a:ext cx="1778583" cy="125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616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4"/>
                </a:solidFill>
                <a:latin typeface="Bradley Hand ITC" panose="03070402050302030203" pitchFamily="66" charset="0"/>
              </a:rPr>
              <a:t>What </a:t>
            </a:r>
            <a:r>
              <a:rPr lang="en-US" sz="6600" b="1" dirty="0" err="1" smtClean="0">
                <a:solidFill>
                  <a:schemeClr val="accent4"/>
                </a:solidFill>
                <a:latin typeface="Bradley Hand ITC" panose="03070402050302030203" pitchFamily="66" charset="0"/>
              </a:rPr>
              <a:t>colour</a:t>
            </a:r>
            <a:r>
              <a:rPr lang="en-US" sz="6600" b="1" dirty="0" smtClean="0">
                <a:solidFill>
                  <a:schemeClr val="accent4"/>
                </a:solidFill>
                <a:latin typeface="Bradley Hand ITC" panose="03070402050302030203" pitchFamily="66" charset="0"/>
              </a:rPr>
              <a:t> is it?</a:t>
            </a:r>
            <a:endParaRPr lang="ru-RU" sz="6600" b="1" dirty="0">
              <a:solidFill>
                <a:schemeClr val="accent4"/>
              </a:solidFill>
            </a:endParaRPr>
          </a:p>
        </p:txBody>
      </p:sp>
      <p:pic>
        <p:nvPicPr>
          <p:cNvPr id="4100" name="Picture 4" descr="http://images.onlinelabels.com/images/clip-art/waielbi/waielbi_library_flower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884" y="2112576"/>
            <a:ext cx="5770179" cy="420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792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4"/>
                </a:solidFill>
                <a:latin typeface="Bradley Hand ITC" panose="03070402050302030203" pitchFamily="66" charset="0"/>
              </a:rPr>
              <a:t>I have got a …</a:t>
            </a:r>
            <a:endParaRPr lang="ru-RU" sz="6000" b="1" dirty="0">
              <a:solidFill>
                <a:schemeClr val="accent4"/>
              </a:solidFill>
            </a:endParaRPr>
          </a:p>
        </p:txBody>
      </p:sp>
      <p:pic>
        <p:nvPicPr>
          <p:cNvPr id="5122" name="Picture 2" descr="http://lingvotutor.ru/wp-content/uploads/2014/03/Family-Member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041" y="2025843"/>
            <a:ext cx="6621518" cy="428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956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4"/>
                </a:solidFill>
                <a:latin typeface="Bradley Hand ITC" panose="03070402050302030203" pitchFamily="66" charset="0"/>
              </a:rPr>
              <a:t>I am …</a:t>
            </a:r>
            <a:endParaRPr lang="ru-RU" sz="6000" dirty="0">
              <a:solidFill>
                <a:schemeClr val="accent4"/>
              </a:solidFill>
            </a:endParaRPr>
          </a:p>
        </p:txBody>
      </p:sp>
      <p:pic>
        <p:nvPicPr>
          <p:cNvPr id="7170" name="Picture 2" descr="https://im3-tub-ru.yandex.net/i?id=3ee345be73f8309179549710a5d08fcf&amp;n=33&amp;h=215&amp;w=21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42" y="1907626"/>
            <a:ext cx="2148544" cy="214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m3-tub-ru.yandex.net/i?id=46db2ef1494d90356343725b9fdf3d67&amp;n=33&amp;h=215&amp;w=2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312" y="2337728"/>
            <a:ext cx="2358224" cy="192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im0-tub-ru.yandex.net/i?id=089e1d7e4244066be708b6946488728e&amp;n=33&amp;h=215&amp;w=2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946" y="2088764"/>
            <a:ext cx="2026459" cy="192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im1-tub-ru.yandex.net/i?id=6ecb9aa0cbd650fe28f60096eae2c141&amp;n=33&amp;h=215&amp;w=2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42" y="4213826"/>
            <a:ext cx="2458046" cy="188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1.bp.blogspot.com/-kptd5VHA2sw/T9y7ENcWnNI/AAAAAAAAAy4/zHVs4XlEj0g/s1600/blushing_shy_emotic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176" y="2237799"/>
            <a:ext cx="1852127" cy="202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im2-tub-ru.yandex.net/i?id=46cb2f29f832887d4150fecfe4536528&amp;n=33&amp;h=215&amp;w=2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489" y="4056170"/>
            <a:ext cx="206692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s://im0-tub-ru.yandex.net/i?id=1f3165c7c8860f426760db34254ffed2&amp;n=33&amp;h=215&amp;w=3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951" y="4056170"/>
            <a:ext cx="2956054" cy="196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330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422" y="3567676"/>
            <a:ext cx="17803522" cy="176246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inyaz-school.ru/wp-content/uploads/2013/09/%D0%B0%D0%BD%D0%B3%D0%BB%D0%B8%D0%B9%D1%81%D0%BA%D0%B8%D0%B9-%D1%8F%D0%B7%D1%8B%D0%BA-%D1%81-%D0%BD%D1%83%D0%BB%D1%8F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8" y="438619"/>
            <a:ext cx="11114689" cy="595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35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4498" y="0"/>
            <a:ext cx="11161986" cy="687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4963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208</TotalTime>
  <Words>204</Words>
  <Application>Microsoft Office PowerPoint</Application>
  <PresentationFormat>Широкоэкранный</PresentationFormat>
  <Paragraphs>53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Bradley Hand ITC</vt:lpstr>
      <vt:lpstr>Garamond</vt:lpstr>
      <vt:lpstr>Натуральные материалы</vt:lpstr>
      <vt:lpstr>Первый урок</vt:lpstr>
      <vt:lpstr>3 класс</vt:lpstr>
      <vt:lpstr>About yourself</vt:lpstr>
      <vt:lpstr>Презентация PowerPoint</vt:lpstr>
      <vt:lpstr>What colour is it?</vt:lpstr>
      <vt:lpstr>I have got a …</vt:lpstr>
      <vt:lpstr>I am …</vt:lpstr>
      <vt:lpstr>Презентация PowerPoint</vt:lpstr>
      <vt:lpstr>Презентация PowerPoint</vt:lpstr>
      <vt:lpstr>4 form</vt:lpstr>
      <vt:lpstr>About myself</vt:lpstr>
      <vt:lpstr>Презентация PowerPoint</vt:lpstr>
      <vt:lpstr>Презентация PowerPoint</vt:lpstr>
      <vt:lpstr>5 form</vt:lpstr>
      <vt:lpstr>About myself</vt:lpstr>
      <vt:lpstr>Презентация PowerPoint</vt:lpstr>
      <vt:lpstr>I can … in our … lessons.</vt:lpstr>
      <vt:lpstr>7 form</vt:lpstr>
      <vt:lpstr>About myself</vt:lpstr>
      <vt:lpstr>Презентация PowerPoint</vt:lpstr>
      <vt:lpstr>9 form</vt:lpstr>
      <vt:lpstr>About myself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урок</dc:title>
  <dc:creator>Админ</dc:creator>
  <cp:lastModifiedBy>Админ</cp:lastModifiedBy>
  <cp:revision>20</cp:revision>
  <dcterms:created xsi:type="dcterms:W3CDTF">2016-08-27T14:56:23Z</dcterms:created>
  <dcterms:modified xsi:type="dcterms:W3CDTF">2016-09-01T11:59:18Z</dcterms:modified>
</cp:coreProperties>
</file>