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9" r:id="rId3"/>
    <p:sldId id="262" r:id="rId4"/>
    <p:sldId id="258" r:id="rId5"/>
    <p:sldId id="257" r:id="rId6"/>
    <p:sldId id="268" r:id="rId7"/>
    <p:sldId id="259" r:id="rId8"/>
    <p:sldId id="265" r:id="rId9"/>
    <p:sldId id="275" r:id="rId10"/>
    <p:sldId id="263" r:id="rId11"/>
    <p:sldId id="277" r:id="rId12"/>
    <p:sldId id="278" r:id="rId13"/>
    <p:sldId id="281" r:id="rId14"/>
    <p:sldId id="282" r:id="rId15"/>
    <p:sldId id="264" r:id="rId16"/>
    <p:sldId id="266" r:id="rId17"/>
    <p:sldId id="267" r:id="rId18"/>
    <p:sldId id="270" r:id="rId19"/>
    <p:sldId id="260" r:id="rId20"/>
    <p:sldId id="271" r:id="rId21"/>
    <p:sldId id="273" r:id="rId22"/>
    <p:sldId id="272" r:id="rId23"/>
    <p:sldId id="283" r:id="rId24"/>
    <p:sldId id="27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7A186-0832-419B-8366-BCF9421962C1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DC905E8-B377-4545-9360-1D7A4982A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29124-CBE1-4AFD-83A6-D11D208CD247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8010D-1492-48F2-A7E5-B315B341F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AAB02-B3BB-4E67-8334-E355ED167C4C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9FD85-2CE0-4BF6-8C89-E8183C1ED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ED8AA-7B41-4038-8C2C-711E9CD07DD1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C3F38-6100-495F-BECB-61E8C90D0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81058-4A4D-4D08-9E7D-5684B653474A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FFDEA-BB3F-46F6-944D-67505E5EE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78B2-D2F6-454C-BAF5-28B22BAF9776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C9C6-9DED-4277-BD80-DC23EC8F5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93DC3-1BA9-47D8-8545-35767FBCD93C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C4774-3419-4D71-99F2-9662558AC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13B0A-A945-4244-AFA3-5EF2F8E5F01A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8D7A0-7D5D-41A2-A632-10D6A9998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BA8B3-C751-4C53-A795-AFDBBB1080C7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0D83A-5A0E-45C6-AE70-8B864798C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DA5C6-3C69-45E0-97C6-832B07188193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FFD45-835F-4E94-A328-E2236BCE0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AD50A-3794-454C-807C-E17482DC25F0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53E9A-CDDE-47D4-93E4-D9F2BD94D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C5B6263-D898-49E3-8FB3-5BE2B991D52A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C9559D8-3B66-4855-9C5E-6D692098D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1" r:id="rId2"/>
    <p:sldLayoutId id="2147483729" r:id="rId3"/>
    <p:sldLayoutId id="2147483722" r:id="rId4"/>
    <p:sldLayoutId id="2147483723" r:id="rId5"/>
    <p:sldLayoutId id="2147483724" r:id="rId6"/>
    <p:sldLayoutId id="2147483725" r:id="rId7"/>
    <p:sldLayoutId id="2147483730" r:id="rId8"/>
    <p:sldLayoutId id="2147483731" r:id="rId9"/>
    <p:sldLayoutId id="2147483726" r:id="rId10"/>
    <p:sldLayoutId id="21474837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musik\&#1042;&#1086;&#1077;&#1085;&#1085;&#1099;&#1077;%20&#1087;&#1077;&#1089;&#1085;&#1080;%2041-45%20&#1075;&#1086;&#1076;&#1086;&#1074;%20-%20&#1058;&#1088;&#1080;%20&#1090;&#1072;&#1085;&#1082;&#1080;&#1089;&#1090;&#1072;.mp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Учительство в Великой Отечественной войне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692150"/>
            <a:ext cx="8569325" cy="45259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Bef>
                <a:spcPct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в послевоенный период:</a:t>
            </a:r>
          </a:p>
          <a:p>
            <a:pPr marL="274320" indent="-274320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пропагандист РК КПСС, </a:t>
            </a:r>
          </a:p>
          <a:p>
            <a:pPr marL="274320" indent="-274320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заведующий парткабинетом, </a:t>
            </a:r>
          </a:p>
          <a:p>
            <a:pPr marL="274320" indent="-274320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заведующий отрядом пропаганды и агитации РК КПСС, </a:t>
            </a:r>
          </a:p>
          <a:p>
            <a:pPr marL="274320" indent="-274320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секретарь Вяземского горкома КПСС по зоне МТС, </a:t>
            </a:r>
          </a:p>
          <a:p>
            <a:pPr marL="274320" indent="-274320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директор ПТУ при Вяземском льнокомбинате, </a:t>
            </a:r>
          </a:p>
          <a:p>
            <a:pPr marL="274320" indent="-274320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истории во Всходской средней школе,</a:t>
            </a:r>
          </a:p>
          <a:p>
            <a:pPr marL="274320" indent="-274320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директор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Невесельской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8летней школы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Угранского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</a:p>
          <a:p>
            <a:pPr marL="274320" indent="-274320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4186237" cy="5818188"/>
          </a:xfrm>
        </p:spPr>
        <p:txBody>
          <a:bodyPr/>
          <a:lstStyle/>
          <a:p>
            <a:pPr eaLnBrk="1" hangingPunct="1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Учитель истории  Всходской средней школы</a:t>
            </a:r>
          </a:p>
        </p:txBody>
      </p:sp>
      <p:pic>
        <p:nvPicPr>
          <p:cNvPr id="16387" name="Содержимое 3" descr="CCI25022015_0014 (3)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851400" y="333375"/>
            <a:ext cx="4292600" cy="6051550"/>
          </a:xfr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900" cy="5746750"/>
          </a:xfrm>
        </p:spPr>
        <p:txBody>
          <a:bodyPr/>
          <a:lstStyle/>
          <a:p>
            <a:pPr eaLnBrk="1" hangingPunct="1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П.А. Очаков - директор Невесельской 8летней школы Угранского района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17411" name="Содержимое 3" descr="CCI25022015_0014 (4)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18025" y="260350"/>
            <a:ext cx="4186238" cy="5832475"/>
          </a:xfr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7463" cy="5891212"/>
          </a:xfrm>
        </p:spPr>
        <p:txBody>
          <a:bodyPr/>
          <a:lstStyle/>
          <a:p>
            <a:pPr eaLnBrk="1" hangingPunct="1"/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За многолетний добросовестный труд Петр Анисимович был награжден грамотой и благодарственным письмом</a:t>
            </a:r>
          </a:p>
        </p:txBody>
      </p:sp>
      <p:pic>
        <p:nvPicPr>
          <p:cNvPr id="18435" name="Содержимое 3" descr="CCI25022015_001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335463" y="0"/>
            <a:ext cx="4808537" cy="6858000"/>
          </a:xfr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3" descr="CCI25022015_001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95513" y="0"/>
            <a:ext cx="4808537" cy="6858000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180975" y="0"/>
            <a:ext cx="9324975" cy="2232025"/>
          </a:xfrm>
        </p:spPr>
        <p:txBody>
          <a:bodyPr>
            <a:normAutofit/>
          </a:bodyPr>
          <a:lstStyle/>
          <a:p>
            <a:pPr marL="274320" indent="0" eaLnBrk="1" fontAlgn="auto" hangingPunct="1">
              <a:spcBef>
                <a:spcPts val="58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Пётр Анисимович был частым гостем во </a:t>
            </a:r>
            <a:r>
              <a:rPr lang="ru-RU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Всходской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средней школе. Ученики приглашали его в гости на каждый праздник, посвящённый памятным датам Победы, и до сих пор не забывают ветерана.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483" name="Рисунок 3" descr="па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2275" y="1989138"/>
            <a:ext cx="5545138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324975" cy="2133600"/>
          </a:xfrm>
        </p:spPr>
        <p:txBody>
          <a:bodyPr>
            <a:normAutofit/>
          </a:bodyPr>
          <a:lstStyle/>
          <a:p>
            <a:pPr marL="274320" indent="0" eaLnBrk="1" fontAlgn="auto" hangingPunct="1">
              <a:spcBef>
                <a:spcPts val="58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Добрый друг детей, Пётр Анисимович отвечал на все их вопросы, давал напутственное слово, делился воспоминаниями о Великой Отечественной войне</a:t>
            </a: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pic>
        <p:nvPicPr>
          <p:cNvPr id="21507" name="Рисунок 3" descr="па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8888" y="1700213"/>
            <a:ext cx="6313487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Из личных воспоминаний Петра Анисимовича о войне:</a:t>
            </a:r>
          </a:p>
        </p:txBody>
      </p:sp>
      <p:pic>
        <p:nvPicPr>
          <p:cNvPr id="22531" name="Рисунок 3" descr="CCI20022015_002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0863"/>
            <a:ext cx="5207000" cy="630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 descr="1 сентября 2006г. 17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76850" y="836613"/>
            <a:ext cx="3867150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23850" y="981075"/>
            <a:ext cx="39243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altLang="ru-RU">
                <a:latin typeface="Times New Roman" pitchFamily="18" charset="0"/>
              </a:rPr>
              <a:t>На границе тучи ходят хмуро,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Край суровый тишиной объят.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У высоких берегов Амура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Часовые Родины стоят.</a:t>
            </a:r>
          </a:p>
          <a:p>
            <a:pPr eaLnBrk="0" hangingPunct="0"/>
            <a:endParaRPr lang="ru-RU" altLang="ru-RU">
              <a:latin typeface="Times New Roman" pitchFamily="18" charset="0"/>
            </a:endParaRP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Там врагу заслон поставлен прочный,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Там стоит, отважен и силен,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У границ земли дальневосточной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Броневой ударный батальон.</a:t>
            </a:r>
          </a:p>
          <a:p>
            <a:pPr eaLnBrk="0" hangingPunct="0"/>
            <a:endParaRPr lang="ru-RU" altLang="ru-RU">
              <a:latin typeface="Times New Roman" pitchFamily="18" charset="0"/>
            </a:endParaRP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Там живут - и песня в том порука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Нерушимой, дружною семьей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Три танкиста - три веселых друга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Экипаж машины боевой.</a:t>
            </a:r>
          </a:p>
          <a:p>
            <a:pPr eaLnBrk="0" hangingPunct="0"/>
            <a:endParaRPr lang="ru-RU" altLang="ru-RU">
              <a:latin typeface="Times New Roman" pitchFamily="18" charset="0"/>
            </a:endParaRP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На траву легла роса густая,</a:t>
            </a:r>
          </a:p>
          <a:p>
            <a:pPr eaLnBrk="0" hangingPunct="0"/>
            <a:r>
              <a:rPr lang="ru-RU" altLang="ru-RU">
                <a:latin typeface="Times New Roman" pitchFamily="18" charset="0"/>
              </a:rPr>
              <a:t>Полегли туманы, широки.</a:t>
            </a:r>
          </a:p>
        </p:txBody>
      </p:sp>
      <p:sp>
        <p:nvSpPr>
          <p:cNvPr id="23555" name="TextBox 9"/>
          <p:cNvSpPr txBox="1">
            <a:spLocks noChangeArrowheads="1"/>
          </p:cNvSpPr>
          <p:nvPr/>
        </p:nvSpPr>
        <p:spPr bwMode="auto">
          <a:xfrm>
            <a:off x="4859338" y="1052513"/>
            <a:ext cx="3744912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В эту ночь решили самураи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Перейти границу у реки.</a:t>
            </a:r>
          </a:p>
          <a:p>
            <a:pPr eaLnBrk="0" hangingPunct="0"/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Но разведка доложила точно: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И пошел, командою взметен,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По родной земле дальневосточной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Броневой ударный батальон.</a:t>
            </a:r>
          </a:p>
          <a:p>
            <a:pPr eaLnBrk="0" hangingPunct="0"/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Мчались танки, ветер подымая,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Наступала грозная броня.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И летели наземь самураи,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Под напором стали и огня.</a:t>
            </a:r>
          </a:p>
          <a:p>
            <a:pPr eaLnBrk="0" hangingPunct="0"/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И добили - песня в том порука -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Всех врагов в атаке огневой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Три танкиста - три веселых друга</a:t>
            </a:r>
          </a:p>
          <a:p>
            <a:pPr eaLnBrk="0" hangingPunct="0"/>
            <a:r>
              <a:rPr lang="ru-RU" altLang="ru-RU">
                <a:latin typeface="Times New Roman" pitchFamily="18" charset="0"/>
                <a:cs typeface="Times New Roman" pitchFamily="18" charset="0"/>
              </a:rPr>
              <a:t>Экипаж машины боевой.</a:t>
            </a:r>
          </a:p>
          <a:p>
            <a:pPr eaLnBrk="0" hangingPunct="0"/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Содержимое 10"/>
          <p:cNvSpPr>
            <a:spLocks noGrp="1"/>
          </p:cNvSpPr>
          <p:nvPr>
            <p:ph sz="quarter" idx="1"/>
          </p:nvPr>
        </p:nvSpPr>
        <p:spPr>
          <a:xfrm>
            <a:off x="971550" y="188913"/>
            <a:ext cx="6696075" cy="5762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Любимая песня Петра Анисимовича</a:t>
            </a: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250825" y="1628775"/>
            <a:ext cx="8677275" cy="6667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Ветераны Великой Отечественной войны,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Очаков Петр Анисимович и Русаков Михаил Дмитриевич, на митинге 9 мая в селе Всходы. 2013 год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24579" name="Содержимое 3" descr="па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06625" y="1952625"/>
            <a:ext cx="5187950" cy="3562350"/>
          </a:xfr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Танкистам ВОВ посвящается. </a:t>
            </a:r>
            <a:b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088" y="476250"/>
            <a:ext cx="2963862" cy="6121400"/>
          </a:xfrm>
        </p:spPr>
        <p:txBody>
          <a:bodyPr>
            <a:normAutofit/>
          </a:bodyPr>
          <a:lstStyle/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я войну прошел всю в танке,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железном кованом коне,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закипал в нем, словно в банке,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забитой намертво броне.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снова мы идем в атаку,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Снаряды падают дождем,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Дает на всю механик газу,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верим, все же не умрем.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«тигр» прямо на пути,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Идет на нас стволом упрямо,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Сейчас ты долго не суди,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Воткнуть снаряд скорее надо.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на курок нажмет быстрей,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попадет без промедления,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тетива натянут нерв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словно гром сердцебиение.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Фриц выстрелил, и я пальнул,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получилось в одночасье,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танк в огне весь утонул,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«Тигра» схватил огонь в объятье.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Заклинил люк – это конец,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Механик корчится от боли,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 он еще совсем юнец,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фронт пошел с любимой школы.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Орет во всю, огнем объят 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наводящий самый главный, 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Матерый он уже солдат, 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все тело – это шрамы. 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4643438" y="476250"/>
            <a:ext cx="32416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я горю, мечусь, как зверь,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Хочу найти на воздух выход,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Вдруг все исчезло, только свет,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я лечу словно на крыльях.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не горю, мне хорошо,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Вокруг меня цветов поляна,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 ни войны, смертей, боев,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 только сделанная яма. 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вдруг исчезли в тот же миг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свет небесный, и поляна,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Мой танк в огне рядом горит,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лежу в яме от снаряда.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Мой экипаж сгорел дотла,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обгорел до самых нервов,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б не милая сестра,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Среди живых я б сейчас не был.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Теперь, когда прошли года,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Зарубцевались мои раны,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сне я в танке, как тогда,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Горю под жареные маты.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Меня от смерти Бог ведь спас,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я поверил тогда в чудо,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церковь я хожу сейчас,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жизнь ценю свою я мудро.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встанем, помолчим,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Танкистов павших всех помянем,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танк всегда на всех один </a:t>
            </a:r>
          </a:p>
          <a:p>
            <a:pPr>
              <a:defRPr/>
            </a:pPr>
            <a:r>
              <a:rPr lang="ru-RU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Стоит броней на пьедестале. </a:t>
            </a:r>
          </a:p>
        </p:txBody>
      </p:sp>
      <p:pic>
        <p:nvPicPr>
          <p:cNvPr id="6" name="Военные песни 41-45 годов - Три танкис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16913" y="6092825"/>
            <a:ext cx="5762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2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95288" y="981075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  <a:t>Митинг ко Дню Победы</a:t>
            </a:r>
            <a:b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+mn-ea"/>
                <a:cs typeface="Times New Roman" pitchFamily="18" charset="0"/>
              </a:rPr>
              <a:t>с. Всходы</a:t>
            </a:r>
          </a:p>
        </p:txBody>
      </p:sp>
      <p:pic>
        <p:nvPicPr>
          <p:cNvPr id="25603" name="Содержимое 3" descr="1 сентября 2006г. 067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2276475"/>
            <a:ext cx="5113338" cy="3833813"/>
          </a:xfrm>
        </p:spPr>
      </p:pic>
      <p:pic>
        <p:nvPicPr>
          <p:cNvPr id="25604" name="Рисунок 5" descr="1 сентября 2006г. 07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65650" y="2252663"/>
            <a:ext cx="4643438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6334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Выступление Петра Анисимовича на митинге к 9 мая.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с.Всходы</a:t>
            </a:r>
          </a:p>
        </p:txBody>
      </p:sp>
      <p:pic>
        <p:nvPicPr>
          <p:cNvPr id="26627" name="Содержимое 3" descr="1 сентября 2006г. 07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8313" y="1052513"/>
            <a:ext cx="8243887" cy="5805487"/>
          </a:xfr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7651" name="Содержимое 3" descr="DSCF030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4667250" cy="3500438"/>
          </a:xfrm>
        </p:spPr>
      </p:pic>
      <p:pic>
        <p:nvPicPr>
          <p:cNvPr id="27652" name="Рисунок 5" descr="DSCF031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0"/>
            <a:ext cx="4643437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6" descr="DSCF030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19588" y="3240088"/>
            <a:ext cx="4824412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37449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Встреча ветеранов </a:t>
            </a:r>
            <a:r>
              <a:rPr lang="ru-RU" sz="3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ВОв</a:t>
            </a:r>
            <a:r>
              <a:rPr lang="ru-RU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учениками Всходской школы</a:t>
            </a: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8675" name="Рисунок 5" descr="CCI25022015_0014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36513" y="0"/>
            <a:ext cx="9144001" cy="6251575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2411413" y="6308725"/>
            <a:ext cx="42481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 Анисимович с детьми и внуками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852936"/>
            <a:ext cx="761355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sz="quarter" idx="1"/>
          </p:nvPr>
        </p:nvSpPr>
        <p:spPr>
          <a:xfrm>
            <a:off x="-180975" y="188913"/>
            <a:ext cx="5545138" cy="5184775"/>
          </a:xfrm>
        </p:spPr>
        <p:txBody>
          <a:bodyPr>
            <a:normAutofit/>
          </a:bodyPr>
          <a:lstStyle/>
          <a:p>
            <a:pPr marL="274320" indent="0" eaLnBrk="1" fontAlgn="auto" hangingPunct="1">
              <a:spcBef>
                <a:spcPts val="58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 Анисимович Очаков родился 16 апреля 1922 года в Демидовском районе Смоленской области, в деревне Боярщина. По национальности русский, коренной смолянин. Получил высшее образование: ВПШ при УК КПСС в 1959 году. С 1931 года состоял в рядах ВЛКСМ. С августа 1944 года член КПСС. </a:t>
            </a:r>
          </a:p>
        </p:txBody>
      </p:sp>
      <p:pic>
        <p:nvPicPr>
          <p:cNvPr id="8195" name="Рисунок 3" descr="па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5600" y="765175"/>
            <a:ext cx="35115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79388" y="836613"/>
            <a:ext cx="5411787" cy="4162425"/>
          </a:xfrm>
        </p:spPr>
        <p:txBody>
          <a:bodyPr/>
          <a:lstStyle/>
          <a:p>
            <a:pPr eaLnBrk="1" hangingPunct="1"/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 В довоенный период учился в Дорогобужской средней школе №19,  а затем стал курсантом Орловского танкового училища. </a:t>
            </a:r>
          </a:p>
        </p:txBody>
      </p:sp>
      <p:pic>
        <p:nvPicPr>
          <p:cNvPr id="9219" name="Содержимое 4" descr="па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435600" y="765175"/>
            <a:ext cx="3454400" cy="4872038"/>
          </a:xfr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4"/>
          <p:cNvSpPr>
            <a:spLocks noGrp="1"/>
          </p:cNvSpPr>
          <p:nvPr>
            <p:ph sz="quarter" idx="1"/>
          </p:nvPr>
        </p:nvSpPr>
        <p:spPr>
          <a:xfrm>
            <a:off x="250825" y="188913"/>
            <a:ext cx="5689600" cy="6408737"/>
          </a:xfrm>
        </p:spPr>
        <p:txBody>
          <a:bodyPr>
            <a:normAutofit/>
          </a:bodyPr>
          <a:lstStyle/>
          <a:p>
            <a:pPr marL="274320" indent="0" eaLnBrk="1" fontAlgn="auto" hangingPunct="1">
              <a:spcBef>
                <a:spcPts val="58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29 июня 1941 года воевал в составе 50 танковой дивизии и 150 танковой бригады на Западном, Брянской, Воронежском фронтах 1941 – 1942 годы. После тяжелого ранения и госпиталя продолжал служить в рядах Советской Армии до сентября 1947 года. Демобилизовался в звании капитан.</a:t>
            </a:r>
          </a:p>
        </p:txBody>
      </p:sp>
      <p:pic>
        <p:nvPicPr>
          <p:cNvPr id="10243" name="Содержимое 3" descr="па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7400" y="927100"/>
            <a:ext cx="3082925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3" descr="па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750" y="1052513"/>
            <a:ext cx="9112250" cy="4868862"/>
          </a:xfr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5843588" cy="5529262"/>
          </a:xfrm>
        </p:spPr>
        <p:txBody>
          <a:bodyPr/>
          <a:lstStyle/>
          <a:p>
            <a:pPr eaLnBrk="1" hangingPunct="1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За успешное выполнение заданий командования в годы Великой Отечественной войны награжден двумя орденами Красной звезды.</a:t>
            </a:r>
          </a:p>
        </p:txBody>
      </p:sp>
      <p:pic>
        <p:nvPicPr>
          <p:cNvPr id="12291" name="Содержимое 3" descr="па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40425" y="404813"/>
            <a:ext cx="3025775" cy="4722812"/>
          </a:xfrm>
        </p:spPr>
      </p:pic>
      <p:pic>
        <p:nvPicPr>
          <p:cNvPr id="12292" name="Рисунок 3" descr="1387857531_orden-krasnoy-zvezdy-3-a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5600" y="4437063"/>
            <a:ext cx="248126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3315" name="Содержимое 3" descr="па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388" y="0"/>
            <a:ext cx="8712200" cy="6165850"/>
          </a:xfrm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79388" y="6308725"/>
            <a:ext cx="828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 Анисимович в домашней обстановке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Содержимое 3" descr="CCI25022015_001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5430838" cy="3575050"/>
          </a:xfrm>
        </p:spPr>
      </p:pic>
      <p:pic>
        <p:nvPicPr>
          <p:cNvPr id="14339" name="Рисунок 4" descr="CCI25022015_001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365500"/>
            <a:ext cx="5459413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" descr="CCI25022015_001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24288" y="2636838"/>
            <a:ext cx="5319712" cy="337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24525" y="1341438"/>
            <a:ext cx="28082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кругу семьи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375</TotalTime>
  <Words>492</Words>
  <Application>Microsoft Office PowerPoint</Application>
  <PresentationFormat>Экран (4:3)</PresentationFormat>
  <Paragraphs>119</Paragraphs>
  <Slides>24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</vt:lpstr>
      <vt:lpstr>Wingdings 2</vt:lpstr>
      <vt:lpstr>Perpetua</vt:lpstr>
      <vt:lpstr>Times New Roman</vt:lpstr>
      <vt:lpstr>Справедливость</vt:lpstr>
      <vt:lpstr>Учительство в Великой Отечественной войне</vt:lpstr>
      <vt:lpstr>Танкистам ВОВ посвящается.  </vt:lpstr>
      <vt:lpstr>Слайд 3</vt:lpstr>
      <vt:lpstr> В довоенный период учился в Дорогобужской средней школе №19,  а затем стал курсантом Орловского танкового училища. </vt:lpstr>
      <vt:lpstr>Слайд 5</vt:lpstr>
      <vt:lpstr>Слайд 6</vt:lpstr>
      <vt:lpstr>За успешное выполнение заданий командования в годы Великой Отечественной войны награжден двумя орденами Красной звезды.</vt:lpstr>
      <vt:lpstr>Слайд 8</vt:lpstr>
      <vt:lpstr>Слайд 9</vt:lpstr>
      <vt:lpstr>Слайд 10</vt:lpstr>
      <vt:lpstr>Учитель истории  Всходской средней школы</vt:lpstr>
      <vt:lpstr>П.А. Очаков - директор Невесельской 8летней школы Угранского района </vt:lpstr>
      <vt:lpstr>За многолетний добросовестный труд Петр Анисимович был награжден грамотой и благодарственным письмом</vt:lpstr>
      <vt:lpstr>Слайд 14</vt:lpstr>
      <vt:lpstr>Слайд 15</vt:lpstr>
      <vt:lpstr>Слайд 16</vt:lpstr>
      <vt:lpstr>Слайд 17</vt:lpstr>
      <vt:lpstr>Слайд 18</vt:lpstr>
      <vt:lpstr>Ветераны Великой Отечественной войны,  Очаков Петр Анисимович и Русаков Михаил Дмитриевич, на митинге 9 мая в селе Всходы. 2013 год  </vt:lpstr>
      <vt:lpstr>Митинг ко Дню Победы с. Всходы</vt:lpstr>
      <vt:lpstr>Выступление Петра Анисимовича на митинге к 9 мая.  с.Всходы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Людмила</cp:lastModifiedBy>
  <cp:revision>17</cp:revision>
  <dcterms:created xsi:type="dcterms:W3CDTF">2015-02-12T06:51:54Z</dcterms:created>
  <dcterms:modified xsi:type="dcterms:W3CDTF">2016-11-30T17:28:29Z</dcterms:modified>
</cp:coreProperties>
</file>