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embeddedFontLst>
    <p:embeddedFont>
      <p:font typeface="Tahoma" pitchFamily="3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defRPr sz="12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 sz="12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 sz="1200" b="0" i="0" u="none" strike="noStrike" cap="none"/>
          </a:p>
          <a:p>
            <a:pPr lvl="1">
              <a:spcBef>
                <a:spcPts val="0"/>
              </a:spcBef>
            </a:pPr>
            <a:endParaRPr/>
          </a:p>
          <a:p>
            <a:pPr lvl="2">
              <a:spcBef>
                <a:spcPts val="0"/>
              </a:spcBef>
            </a:pPr>
            <a:endParaRPr/>
          </a:p>
          <a:p>
            <a:pPr lvl="3">
              <a:spcBef>
                <a:spcPts val="0"/>
              </a:spcBef>
            </a:pPr>
            <a:endParaRPr/>
          </a:p>
          <a:p>
            <a:pPr lvl="4">
              <a:spcBef>
                <a:spcPts val="0"/>
              </a:spcBef>
            </a:pPr>
            <a:endParaRPr/>
          </a:p>
          <a:p>
            <a:pPr lvl="5">
              <a:spcBef>
                <a:spcPts val="0"/>
              </a:spcBef>
            </a:pPr>
            <a:endParaRPr/>
          </a:p>
          <a:p>
            <a:pPr lvl="6">
              <a:spcBef>
                <a:spcPts val="0"/>
              </a:spcBef>
            </a:pPr>
            <a:endParaRPr/>
          </a:p>
          <a:p>
            <a:pPr lvl="7">
              <a:spcBef>
                <a:spcPts val="0"/>
              </a:spcBef>
            </a:pPr>
            <a:endParaRPr/>
          </a:p>
          <a:p>
            <a:pPr lvl="8">
              <a:spcBef>
                <a:spcPts val="0"/>
              </a:spcBef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lvl="1" indent="-215900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●"/>
              <a:defRPr sz="2800"/>
            </a:lvl2pPr>
            <a:lvl3pPr marL="1143000" lvl="2" indent="-168275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400"/>
            </a:lvl3pPr>
            <a:lvl4pPr marL="1600200" lvl="3" indent="-1778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●"/>
              <a:defRPr sz="2000"/>
            </a:lvl4pPr>
            <a:lvl5pPr marL="2057400" lvl="4" indent="-1778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000"/>
            </a:lvl5pPr>
            <a:lvl6pPr marL="2514600" lvl="5" indent="-149225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lvl="6" indent="-149225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lvl="7" indent="-149225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lvl="8" indent="-149225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 sz="1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lvl="1">
              <a:spcBef>
                <a:spcPts val="0"/>
              </a:spcBef>
            </a:pPr>
            <a:endParaRPr/>
          </a:p>
          <a:p>
            <a:pPr lvl="2">
              <a:spcBef>
                <a:spcPts val="0"/>
              </a:spcBef>
            </a:pPr>
            <a:endParaRPr/>
          </a:p>
          <a:p>
            <a:pPr lvl="3">
              <a:spcBef>
                <a:spcPts val="0"/>
              </a:spcBef>
            </a:pPr>
            <a:endParaRPr/>
          </a:p>
          <a:p>
            <a:pPr lvl="4">
              <a:spcBef>
                <a:spcPts val="0"/>
              </a:spcBef>
            </a:pPr>
            <a:endParaRPr/>
          </a:p>
          <a:p>
            <a:pPr lvl="5">
              <a:spcBef>
                <a:spcPts val="0"/>
              </a:spcBef>
            </a:pPr>
            <a:endParaRPr/>
          </a:p>
          <a:p>
            <a:pPr lvl="6">
              <a:spcBef>
                <a:spcPts val="0"/>
              </a:spcBef>
            </a:pPr>
            <a:endParaRPr/>
          </a:p>
          <a:p>
            <a:pPr lvl="7">
              <a:spcBef>
                <a:spcPts val="0"/>
              </a:spcBef>
            </a:pPr>
            <a:endParaRPr/>
          </a:p>
          <a:p>
            <a:pPr lvl="8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79375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marR="0" lvl="1" indent="-215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●"/>
              <a:defRPr sz="2800" b="0" i="0" u="none" strike="noStrike" cap="none"/>
            </a:lvl2pPr>
            <a:lvl3pPr marL="1143000" marR="0" lvl="2" indent="-16827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400" b="0" i="0" u="none" strike="noStrike" cap="none"/>
            </a:lvl3pPr>
            <a:lvl4pPr marL="1600200" marR="0" lvl="3" indent="-177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●"/>
              <a:defRPr sz="2000" b="0" i="0" u="none" strike="noStrike" cap="none"/>
            </a:lvl4pPr>
            <a:lvl5pPr marL="2057400" marR="0" lvl="4" indent="-177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000" b="0" i="0" u="none" strike="noStrike" cap="none"/>
            </a:lvl5pPr>
            <a:lvl6pPr marL="2514600" marR="0" lvl="5" indent="-149225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marR="0" lvl="6" indent="-149225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marR="0" lvl="7" indent="-149225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marR="0" lvl="8" indent="-149225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 sz="1400" b="0" i="0" u="none" strike="noStrike" cap="none">
              <a:latin typeface="Arial"/>
              <a:ea typeface="Arial"/>
              <a:cs typeface="Arial"/>
              <a:sym typeface="Arial"/>
            </a:endParaRPr>
          </a:p>
          <a:p>
            <a:pPr lvl="1">
              <a:spcBef>
                <a:spcPts val="0"/>
              </a:spcBef>
            </a:pPr>
            <a:endParaRPr/>
          </a:p>
          <a:p>
            <a:pPr lvl="2">
              <a:spcBef>
                <a:spcPts val="0"/>
              </a:spcBef>
            </a:pPr>
            <a:endParaRPr/>
          </a:p>
          <a:p>
            <a:pPr lvl="3">
              <a:spcBef>
                <a:spcPts val="0"/>
              </a:spcBef>
            </a:pPr>
            <a:endParaRPr/>
          </a:p>
          <a:p>
            <a:pPr lvl="4">
              <a:spcBef>
                <a:spcPts val="0"/>
              </a:spcBef>
            </a:pPr>
            <a:endParaRPr/>
          </a:p>
          <a:p>
            <a:pPr lvl="5">
              <a:spcBef>
                <a:spcPts val="0"/>
              </a:spcBef>
            </a:pPr>
            <a:endParaRPr/>
          </a:p>
          <a:p>
            <a:pPr lvl="6">
              <a:spcBef>
                <a:spcPts val="0"/>
              </a:spcBef>
            </a:pPr>
            <a:endParaRPr/>
          </a:p>
          <a:p>
            <a:pPr lvl="7">
              <a:spcBef>
                <a:spcPts val="0"/>
              </a:spcBef>
            </a:pPr>
            <a:endParaRPr/>
          </a:p>
          <a:p>
            <a:pPr lvl="8">
              <a:spcBef>
                <a:spcPts val="0"/>
              </a:spcBef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>
            <a:off x="1115616" y="260648"/>
            <a:ext cx="7251699" cy="1736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5400" b="1" i="1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Правила</a:t>
            </a:r>
            <a:r>
              <a:rPr lang="en-US" sz="5400" b="1" i="1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b="1" i="1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поведения</a:t>
            </a:r>
            <a:r>
              <a:rPr lang="en-US" sz="5400" b="1" i="1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5400" b="1" i="1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          в </a:t>
            </a:r>
            <a:r>
              <a:rPr lang="en-US" sz="5400" b="1" i="1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лесу</a:t>
            </a:r>
            <a:endParaRPr lang="en-US" sz="5400" b="1" i="1" u="none" strike="noStrike" cap="none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0152" y="1484784"/>
            <a:ext cx="2830512" cy="4087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20" y="1412776"/>
            <a:ext cx="2868612" cy="410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Shape 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3350" y="5915025"/>
            <a:ext cx="620711" cy="8270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" name="Shape 42"/>
          <p:cNvGrpSpPr/>
          <p:nvPr/>
        </p:nvGrpSpPr>
        <p:grpSpPr>
          <a:xfrm>
            <a:off x="2932571" y="5813658"/>
            <a:ext cx="702572" cy="858369"/>
            <a:chOff x="67400" y="28025"/>
            <a:chExt cx="2898900" cy="2943950"/>
          </a:xfrm>
        </p:grpSpPr>
        <p:sp>
          <p:nvSpPr>
            <p:cNvPr id="43" name="Shape 43"/>
            <p:cNvSpPr/>
            <p:nvPr/>
          </p:nvSpPr>
          <p:spPr>
            <a:xfrm>
              <a:off x="943800" y="728950"/>
              <a:ext cx="775325" cy="2018725"/>
            </a:xfrm>
            <a:custGeom>
              <a:avLst/>
              <a:gdLst/>
              <a:ahLst/>
              <a:cxnLst/>
              <a:rect l="0" t="0" r="0" b="0"/>
              <a:pathLst>
                <a:path w="31013" h="80749" extrusionOk="0">
                  <a:moveTo>
                    <a:pt x="1349" y="1"/>
                  </a:moveTo>
                  <a:lnTo>
                    <a:pt x="1349" y="1"/>
                  </a:lnTo>
                  <a:cubicBezTo>
                    <a:pt x="2697" y="1"/>
                    <a:pt x="4046" y="1122"/>
                    <a:pt x="4046" y="1122"/>
                  </a:cubicBezTo>
                  <a:cubicBezTo>
                    <a:pt x="2697" y="31403"/>
                    <a:pt x="12136" y="59440"/>
                    <a:pt x="31012" y="79627"/>
                  </a:cubicBezTo>
                  <a:cubicBezTo>
                    <a:pt x="31012" y="79627"/>
                    <a:pt x="31012" y="80749"/>
                    <a:pt x="29664" y="80749"/>
                  </a:cubicBezTo>
                  <a:lnTo>
                    <a:pt x="29664" y="80749"/>
                  </a:lnTo>
                  <a:cubicBezTo>
                    <a:pt x="28315" y="80749"/>
                    <a:pt x="28315" y="80749"/>
                    <a:pt x="28315" y="79627"/>
                  </a:cubicBezTo>
                  <a:cubicBezTo>
                    <a:pt x="9439" y="59440"/>
                    <a:pt x="1" y="30281"/>
                    <a:pt x="1349" y="2244"/>
                  </a:cubicBezTo>
                  <a:cubicBezTo>
                    <a:pt x="1349" y="1122"/>
                    <a:pt x="1349" y="1"/>
                    <a:pt x="1349" y="1"/>
                  </a:cubicBezTo>
                  <a:close/>
                </a:path>
              </a:pathLst>
            </a:custGeom>
            <a:solidFill>
              <a:srgbClr val="00885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943800" y="728950"/>
              <a:ext cx="775325" cy="2018725"/>
            </a:xfrm>
            <a:custGeom>
              <a:avLst/>
              <a:gdLst/>
              <a:ahLst/>
              <a:cxnLst/>
              <a:rect l="0" t="0" r="0" b="0"/>
              <a:pathLst>
                <a:path w="31013" h="80749" fill="none" extrusionOk="0">
                  <a:moveTo>
                    <a:pt x="1349" y="1"/>
                  </a:moveTo>
                  <a:lnTo>
                    <a:pt x="1349" y="1"/>
                  </a:lnTo>
                  <a:cubicBezTo>
                    <a:pt x="2697" y="1"/>
                    <a:pt x="4046" y="1122"/>
                    <a:pt x="4046" y="1122"/>
                  </a:cubicBezTo>
                  <a:cubicBezTo>
                    <a:pt x="2697" y="31403"/>
                    <a:pt x="12136" y="59440"/>
                    <a:pt x="31012" y="79627"/>
                  </a:cubicBezTo>
                  <a:cubicBezTo>
                    <a:pt x="31012" y="79627"/>
                    <a:pt x="31012" y="80749"/>
                    <a:pt x="29664" y="80749"/>
                  </a:cubicBezTo>
                  <a:lnTo>
                    <a:pt x="29664" y="80749"/>
                  </a:lnTo>
                  <a:cubicBezTo>
                    <a:pt x="28315" y="80749"/>
                    <a:pt x="28315" y="80749"/>
                    <a:pt x="28315" y="79627"/>
                  </a:cubicBezTo>
                  <a:cubicBezTo>
                    <a:pt x="9439" y="59440"/>
                    <a:pt x="1" y="30281"/>
                    <a:pt x="1349" y="2244"/>
                  </a:cubicBezTo>
                  <a:cubicBezTo>
                    <a:pt x="1349" y="1122"/>
                    <a:pt x="1349" y="1"/>
                    <a:pt x="1349" y="1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67400" y="897175"/>
              <a:ext cx="2629250" cy="1766400"/>
            </a:xfrm>
            <a:custGeom>
              <a:avLst/>
              <a:gdLst/>
              <a:ahLst/>
              <a:cxnLst/>
              <a:rect l="0" t="0" r="0" b="0"/>
              <a:pathLst>
                <a:path w="105170" h="70656" extrusionOk="0">
                  <a:moveTo>
                    <a:pt x="45843" y="59440"/>
                  </a:moveTo>
                  <a:cubicBezTo>
                    <a:pt x="47192" y="59440"/>
                    <a:pt x="51237" y="60562"/>
                    <a:pt x="52585" y="60562"/>
                  </a:cubicBezTo>
                  <a:cubicBezTo>
                    <a:pt x="56630" y="60562"/>
                    <a:pt x="60675" y="61683"/>
                    <a:pt x="63371" y="62805"/>
                  </a:cubicBezTo>
                  <a:cubicBezTo>
                    <a:pt x="66068" y="63926"/>
                    <a:pt x="72810" y="65048"/>
                    <a:pt x="76855" y="62805"/>
                  </a:cubicBezTo>
                  <a:cubicBezTo>
                    <a:pt x="82248" y="60562"/>
                    <a:pt x="86293" y="56076"/>
                    <a:pt x="90338" y="53833"/>
                  </a:cubicBezTo>
                  <a:cubicBezTo>
                    <a:pt x="94383" y="50468"/>
                    <a:pt x="101124" y="51590"/>
                    <a:pt x="105169" y="50468"/>
                  </a:cubicBezTo>
                  <a:cubicBezTo>
                    <a:pt x="101124" y="49347"/>
                    <a:pt x="95731" y="50468"/>
                    <a:pt x="90338" y="48225"/>
                  </a:cubicBezTo>
                  <a:cubicBezTo>
                    <a:pt x="86293" y="48225"/>
                    <a:pt x="80900" y="47104"/>
                    <a:pt x="76855" y="48225"/>
                  </a:cubicBezTo>
                  <a:cubicBezTo>
                    <a:pt x="68765" y="49347"/>
                    <a:pt x="60675" y="53833"/>
                    <a:pt x="53933" y="57197"/>
                  </a:cubicBezTo>
                  <a:cubicBezTo>
                    <a:pt x="52585" y="58319"/>
                    <a:pt x="51237" y="58319"/>
                    <a:pt x="49888" y="58319"/>
                  </a:cubicBezTo>
                  <a:cubicBezTo>
                    <a:pt x="48540" y="58319"/>
                    <a:pt x="47192" y="58319"/>
                    <a:pt x="45843" y="59440"/>
                  </a:cubicBezTo>
                  <a:close/>
                  <a:moveTo>
                    <a:pt x="1" y="33646"/>
                  </a:moveTo>
                  <a:cubicBezTo>
                    <a:pt x="1" y="34767"/>
                    <a:pt x="2697" y="37010"/>
                    <a:pt x="4046" y="38132"/>
                  </a:cubicBezTo>
                  <a:cubicBezTo>
                    <a:pt x="5394" y="40375"/>
                    <a:pt x="6742" y="43739"/>
                    <a:pt x="8091" y="47104"/>
                  </a:cubicBezTo>
                  <a:cubicBezTo>
                    <a:pt x="9439" y="48225"/>
                    <a:pt x="12135" y="53833"/>
                    <a:pt x="16180" y="56076"/>
                  </a:cubicBezTo>
                  <a:cubicBezTo>
                    <a:pt x="22922" y="58319"/>
                    <a:pt x="29664" y="59440"/>
                    <a:pt x="35057" y="61683"/>
                  </a:cubicBezTo>
                  <a:cubicBezTo>
                    <a:pt x="40450" y="62805"/>
                    <a:pt x="44495" y="67291"/>
                    <a:pt x="48540" y="70655"/>
                  </a:cubicBezTo>
                  <a:cubicBezTo>
                    <a:pt x="45843" y="67291"/>
                    <a:pt x="41798" y="63926"/>
                    <a:pt x="40450" y="59440"/>
                  </a:cubicBezTo>
                  <a:cubicBezTo>
                    <a:pt x="37753" y="56076"/>
                    <a:pt x="35057" y="51590"/>
                    <a:pt x="31012" y="49347"/>
                  </a:cubicBezTo>
                  <a:cubicBezTo>
                    <a:pt x="24270" y="44861"/>
                    <a:pt x="14832" y="41496"/>
                    <a:pt x="6742" y="37010"/>
                  </a:cubicBezTo>
                  <a:cubicBezTo>
                    <a:pt x="4046" y="35889"/>
                    <a:pt x="2697" y="34767"/>
                    <a:pt x="1" y="33646"/>
                  </a:cubicBezTo>
                  <a:close/>
                  <a:moveTo>
                    <a:pt x="1" y="1"/>
                  </a:moveTo>
                  <a:cubicBezTo>
                    <a:pt x="1" y="1122"/>
                    <a:pt x="2697" y="3365"/>
                    <a:pt x="2697" y="4487"/>
                  </a:cubicBezTo>
                  <a:cubicBezTo>
                    <a:pt x="4046" y="6730"/>
                    <a:pt x="5394" y="10094"/>
                    <a:pt x="6742" y="13459"/>
                  </a:cubicBezTo>
                  <a:cubicBezTo>
                    <a:pt x="6742" y="14580"/>
                    <a:pt x="10787" y="20188"/>
                    <a:pt x="13484" y="21309"/>
                  </a:cubicBezTo>
                  <a:cubicBezTo>
                    <a:pt x="18877" y="24674"/>
                    <a:pt x="25619" y="25795"/>
                    <a:pt x="29664" y="26917"/>
                  </a:cubicBezTo>
                  <a:cubicBezTo>
                    <a:pt x="35057" y="29160"/>
                    <a:pt x="37753" y="33646"/>
                    <a:pt x="41798" y="37010"/>
                  </a:cubicBezTo>
                  <a:cubicBezTo>
                    <a:pt x="40450" y="32524"/>
                    <a:pt x="36405" y="29160"/>
                    <a:pt x="33708" y="24674"/>
                  </a:cubicBezTo>
                  <a:cubicBezTo>
                    <a:pt x="32360" y="21309"/>
                    <a:pt x="29664" y="17945"/>
                    <a:pt x="26967" y="15702"/>
                  </a:cubicBezTo>
                  <a:cubicBezTo>
                    <a:pt x="20225" y="11216"/>
                    <a:pt x="12135" y="7851"/>
                    <a:pt x="4046" y="3365"/>
                  </a:cubicBezTo>
                  <a:cubicBezTo>
                    <a:pt x="2697" y="3365"/>
                    <a:pt x="1349" y="1122"/>
                    <a:pt x="1" y="1"/>
                  </a:cubicBezTo>
                  <a:close/>
                </a:path>
              </a:pathLst>
            </a:custGeom>
            <a:solidFill>
              <a:srgbClr val="009F6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67400" y="897175"/>
              <a:ext cx="2629250" cy="1766400"/>
            </a:xfrm>
            <a:custGeom>
              <a:avLst/>
              <a:gdLst/>
              <a:ahLst/>
              <a:cxnLst/>
              <a:rect l="0" t="0" r="0" b="0"/>
              <a:pathLst>
                <a:path w="105170" h="70656" fill="none" extrusionOk="0">
                  <a:moveTo>
                    <a:pt x="45843" y="59440"/>
                  </a:moveTo>
                  <a:cubicBezTo>
                    <a:pt x="47192" y="59440"/>
                    <a:pt x="51237" y="60562"/>
                    <a:pt x="52585" y="60562"/>
                  </a:cubicBezTo>
                  <a:cubicBezTo>
                    <a:pt x="56630" y="60562"/>
                    <a:pt x="60675" y="61683"/>
                    <a:pt x="63371" y="62805"/>
                  </a:cubicBezTo>
                  <a:cubicBezTo>
                    <a:pt x="66068" y="63926"/>
                    <a:pt x="72810" y="65048"/>
                    <a:pt x="76855" y="62805"/>
                  </a:cubicBezTo>
                  <a:cubicBezTo>
                    <a:pt x="82248" y="60562"/>
                    <a:pt x="86293" y="56076"/>
                    <a:pt x="90338" y="53833"/>
                  </a:cubicBezTo>
                  <a:cubicBezTo>
                    <a:pt x="94383" y="50468"/>
                    <a:pt x="101124" y="51590"/>
                    <a:pt x="105169" y="50468"/>
                  </a:cubicBezTo>
                  <a:cubicBezTo>
                    <a:pt x="101124" y="49347"/>
                    <a:pt x="95731" y="50468"/>
                    <a:pt x="90338" y="48225"/>
                  </a:cubicBezTo>
                  <a:cubicBezTo>
                    <a:pt x="86293" y="48225"/>
                    <a:pt x="80900" y="47104"/>
                    <a:pt x="76855" y="48225"/>
                  </a:cubicBezTo>
                  <a:cubicBezTo>
                    <a:pt x="68765" y="49347"/>
                    <a:pt x="60675" y="53833"/>
                    <a:pt x="53933" y="57197"/>
                  </a:cubicBezTo>
                  <a:cubicBezTo>
                    <a:pt x="52585" y="58319"/>
                    <a:pt x="51237" y="58319"/>
                    <a:pt x="49888" y="58319"/>
                  </a:cubicBezTo>
                  <a:cubicBezTo>
                    <a:pt x="48540" y="58319"/>
                    <a:pt x="47192" y="58319"/>
                    <a:pt x="45843" y="59440"/>
                  </a:cubicBezTo>
                  <a:close/>
                  <a:moveTo>
                    <a:pt x="1" y="33646"/>
                  </a:moveTo>
                  <a:cubicBezTo>
                    <a:pt x="1" y="34767"/>
                    <a:pt x="2697" y="37010"/>
                    <a:pt x="4046" y="38132"/>
                  </a:cubicBezTo>
                  <a:cubicBezTo>
                    <a:pt x="5394" y="40375"/>
                    <a:pt x="6742" y="43739"/>
                    <a:pt x="8091" y="47104"/>
                  </a:cubicBezTo>
                  <a:cubicBezTo>
                    <a:pt x="9439" y="48225"/>
                    <a:pt x="12135" y="53833"/>
                    <a:pt x="16180" y="56076"/>
                  </a:cubicBezTo>
                  <a:cubicBezTo>
                    <a:pt x="22922" y="58319"/>
                    <a:pt x="29664" y="59440"/>
                    <a:pt x="35057" y="61683"/>
                  </a:cubicBezTo>
                  <a:cubicBezTo>
                    <a:pt x="40450" y="62805"/>
                    <a:pt x="44495" y="67291"/>
                    <a:pt x="48540" y="70655"/>
                  </a:cubicBezTo>
                  <a:cubicBezTo>
                    <a:pt x="45843" y="67291"/>
                    <a:pt x="41798" y="63926"/>
                    <a:pt x="40450" y="59440"/>
                  </a:cubicBezTo>
                  <a:cubicBezTo>
                    <a:pt x="37753" y="56076"/>
                    <a:pt x="35057" y="51590"/>
                    <a:pt x="31012" y="49347"/>
                  </a:cubicBezTo>
                  <a:cubicBezTo>
                    <a:pt x="24270" y="44861"/>
                    <a:pt x="14832" y="41496"/>
                    <a:pt x="6742" y="37010"/>
                  </a:cubicBezTo>
                  <a:cubicBezTo>
                    <a:pt x="4046" y="35889"/>
                    <a:pt x="2697" y="34767"/>
                    <a:pt x="1" y="33646"/>
                  </a:cubicBezTo>
                  <a:close/>
                  <a:moveTo>
                    <a:pt x="1" y="1"/>
                  </a:moveTo>
                  <a:cubicBezTo>
                    <a:pt x="1" y="1122"/>
                    <a:pt x="2697" y="3365"/>
                    <a:pt x="2697" y="4487"/>
                  </a:cubicBezTo>
                  <a:cubicBezTo>
                    <a:pt x="4046" y="6730"/>
                    <a:pt x="5394" y="10094"/>
                    <a:pt x="6742" y="13459"/>
                  </a:cubicBezTo>
                  <a:cubicBezTo>
                    <a:pt x="6742" y="14580"/>
                    <a:pt x="10787" y="20188"/>
                    <a:pt x="13484" y="21309"/>
                  </a:cubicBezTo>
                  <a:cubicBezTo>
                    <a:pt x="18877" y="24674"/>
                    <a:pt x="25619" y="25795"/>
                    <a:pt x="29664" y="26917"/>
                  </a:cubicBezTo>
                  <a:cubicBezTo>
                    <a:pt x="35057" y="29160"/>
                    <a:pt x="37753" y="33646"/>
                    <a:pt x="41798" y="37010"/>
                  </a:cubicBezTo>
                  <a:cubicBezTo>
                    <a:pt x="40450" y="32524"/>
                    <a:pt x="36405" y="29160"/>
                    <a:pt x="33708" y="24674"/>
                  </a:cubicBezTo>
                  <a:cubicBezTo>
                    <a:pt x="32360" y="21309"/>
                    <a:pt x="29664" y="17945"/>
                    <a:pt x="26967" y="15702"/>
                  </a:cubicBezTo>
                  <a:cubicBezTo>
                    <a:pt x="20225" y="11216"/>
                    <a:pt x="12135" y="7851"/>
                    <a:pt x="4046" y="3365"/>
                  </a:cubicBezTo>
                  <a:cubicBezTo>
                    <a:pt x="2697" y="3365"/>
                    <a:pt x="1349" y="1122"/>
                    <a:pt x="1" y="1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707850" y="1485975"/>
              <a:ext cx="1584300" cy="1486000"/>
            </a:xfrm>
            <a:custGeom>
              <a:avLst/>
              <a:gdLst/>
              <a:ahLst/>
              <a:cxnLst/>
              <a:rect l="0" t="0" r="0" b="0"/>
              <a:pathLst>
                <a:path w="63372" h="59440" extrusionOk="0">
                  <a:moveTo>
                    <a:pt x="60675" y="0"/>
                  </a:moveTo>
                  <a:cubicBezTo>
                    <a:pt x="60675" y="0"/>
                    <a:pt x="62023" y="0"/>
                    <a:pt x="62023" y="0"/>
                  </a:cubicBezTo>
                  <a:cubicBezTo>
                    <a:pt x="63371" y="1122"/>
                    <a:pt x="63371" y="2243"/>
                    <a:pt x="62023" y="2243"/>
                  </a:cubicBezTo>
                  <a:cubicBezTo>
                    <a:pt x="40450" y="3365"/>
                    <a:pt x="1349" y="21309"/>
                    <a:pt x="32360" y="57197"/>
                  </a:cubicBezTo>
                  <a:cubicBezTo>
                    <a:pt x="32360" y="58318"/>
                    <a:pt x="31012" y="59440"/>
                    <a:pt x="29664" y="58318"/>
                  </a:cubicBezTo>
                  <a:lnTo>
                    <a:pt x="29664" y="58318"/>
                  </a:lnTo>
                  <a:cubicBezTo>
                    <a:pt x="28315" y="58318"/>
                    <a:pt x="28315" y="57197"/>
                    <a:pt x="28315" y="56075"/>
                  </a:cubicBezTo>
                  <a:cubicBezTo>
                    <a:pt x="1" y="23552"/>
                    <a:pt x="31012" y="4486"/>
                    <a:pt x="56630" y="1122"/>
                  </a:cubicBezTo>
                  <a:cubicBezTo>
                    <a:pt x="57978" y="0"/>
                    <a:pt x="59326" y="0"/>
                    <a:pt x="60675" y="0"/>
                  </a:cubicBezTo>
                  <a:close/>
                </a:path>
              </a:pathLst>
            </a:custGeom>
            <a:solidFill>
              <a:srgbClr val="009F6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707850" y="1485975"/>
              <a:ext cx="1584300" cy="1486000"/>
            </a:xfrm>
            <a:custGeom>
              <a:avLst/>
              <a:gdLst/>
              <a:ahLst/>
              <a:cxnLst/>
              <a:rect l="0" t="0" r="0" b="0"/>
              <a:pathLst>
                <a:path w="63372" h="59440" fill="none" extrusionOk="0">
                  <a:moveTo>
                    <a:pt x="60675" y="0"/>
                  </a:moveTo>
                  <a:cubicBezTo>
                    <a:pt x="60675" y="0"/>
                    <a:pt x="62023" y="0"/>
                    <a:pt x="62023" y="0"/>
                  </a:cubicBezTo>
                  <a:cubicBezTo>
                    <a:pt x="63371" y="1122"/>
                    <a:pt x="63371" y="2243"/>
                    <a:pt x="62023" y="2243"/>
                  </a:cubicBezTo>
                  <a:cubicBezTo>
                    <a:pt x="40450" y="3365"/>
                    <a:pt x="1349" y="21309"/>
                    <a:pt x="32360" y="57197"/>
                  </a:cubicBezTo>
                  <a:cubicBezTo>
                    <a:pt x="32360" y="58318"/>
                    <a:pt x="31012" y="59440"/>
                    <a:pt x="29664" y="58318"/>
                  </a:cubicBezTo>
                  <a:lnTo>
                    <a:pt x="29664" y="58318"/>
                  </a:lnTo>
                  <a:cubicBezTo>
                    <a:pt x="28315" y="58318"/>
                    <a:pt x="28315" y="57197"/>
                    <a:pt x="28315" y="56075"/>
                  </a:cubicBezTo>
                  <a:cubicBezTo>
                    <a:pt x="1" y="23552"/>
                    <a:pt x="31012" y="4486"/>
                    <a:pt x="56630" y="1122"/>
                  </a:cubicBezTo>
                  <a:cubicBezTo>
                    <a:pt x="57978" y="0"/>
                    <a:pt x="59326" y="0"/>
                    <a:pt x="60675" y="0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168525" y="981300"/>
              <a:ext cx="2528125" cy="1682275"/>
            </a:xfrm>
            <a:custGeom>
              <a:avLst/>
              <a:gdLst/>
              <a:ahLst/>
              <a:cxnLst/>
              <a:rect l="0" t="0" r="0" b="0"/>
              <a:pathLst>
                <a:path w="101125" h="67291" extrusionOk="0">
                  <a:moveTo>
                    <a:pt x="1" y="0"/>
                  </a:moveTo>
                  <a:cubicBezTo>
                    <a:pt x="1349" y="2243"/>
                    <a:pt x="4046" y="3365"/>
                    <a:pt x="5394" y="6729"/>
                  </a:cubicBezTo>
                  <a:cubicBezTo>
                    <a:pt x="5394" y="7851"/>
                    <a:pt x="9439" y="13458"/>
                    <a:pt x="12135" y="14580"/>
                  </a:cubicBezTo>
                  <a:cubicBezTo>
                    <a:pt x="17529" y="16823"/>
                    <a:pt x="21574" y="21309"/>
                    <a:pt x="25619" y="23552"/>
                  </a:cubicBezTo>
                  <a:cubicBezTo>
                    <a:pt x="31012" y="24673"/>
                    <a:pt x="33708" y="30281"/>
                    <a:pt x="37753" y="33645"/>
                  </a:cubicBezTo>
                  <a:cubicBezTo>
                    <a:pt x="36405" y="29159"/>
                    <a:pt x="29663" y="25795"/>
                    <a:pt x="28315" y="22430"/>
                  </a:cubicBezTo>
                  <a:cubicBezTo>
                    <a:pt x="25619" y="19066"/>
                    <a:pt x="17529" y="15701"/>
                    <a:pt x="13484" y="13458"/>
                  </a:cubicBezTo>
                  <a:cubicBezTo>
                    <a:pt x="8090" y="8972"/>
                    <a:pt x="6742" y="4486"/>
                    <a:pt x="1" y="0"/>
                  </a:cubicBezTo>
                  <a:close/>
                  <a:moveTo>
                    <a:pt x="1349" y="34767"/>
                  </a:moveTo>
                  <a:cubicBezTo>
                    <a:pt x="1349" y="37010"/>
                    <a:pt x="5394" y="37010"/>
                    <a:pt x="6742" y="39253"/>
                  </a:cubicBezTo>
                  <a:cubicBezTo>
                    <a:pt x="8090" y="41496"/>
                    <a:pt x="10787" y="47103"/>
                    <a:pt x="14832" y="48225"/>
                  </a:cubicBezTo>
                  <a:cubicBezTo>
                    <a:pt x="21574" y="50468"/>
                    <a:pt x="26967" y="54954"/>
                    <a:pt x="32360" y="56075"/>
                  </a:cubicBezTo>
                  <a:cubicBezTo>
                    <a:pt x="37753" y="58318"/>
                    <a:pt x="40450" y="63926"/>
                    <a:pt x="44495" y="67290"/>
                  </a:cubicBezTo>
                  <a:cubicBezTo>
                    <a:pt x="41798" y="63926"/>
                    <a:pt x="35057" y="60561"/>
                    <a:pt x="33708" y="56075"/>
                  </a:cubicBezTo>
                  <a:cubicBezTo>
                    <a:pt x="31012" y="52711"/>
                    <a:pt x="20225" y="48225"/>
                    <a:pt x="16180" y="45982"/>
                  </a:cubicBezTo>
                  <a:cubicBezTo>
                    <a:pt x="9439" y="41496"/>
                    <a:pt x="10787" y="38131"/>
                    <a:pt x="1349" y="34767"/>
                  </a:cubicBezTo>
                  <a:close/>
                  <a:moveTo>
                    <a:pt x="51237" y="56075"/>
                  </a:moveTo>
                  <a:cubicBezTo>
                    <a:pt x="53933" y="56075"/>
                    <a:pt x="60675" y="54954"/>
                    <a:pt x="63371" y="53832"/>
                  </a:cubicBezTo>
                  <a:cubicBezTo>
                    <a:pt x="71461" y="51589"/>
                    <a:pt x="72810" y="53832"/>
                    <a:pt x="84944" y="49346"/>
                  </a:cubicBezTo>
                  <a:cubicBezTo>
                    <a:pt x="90338" y="45982"/>
                    <a:pt x="97079" y="48225"/>
                    <a:pt x="101124" y="47103"/>
                  </a:cubicBezTo>
                  <a:cubicBezTo>
                    <a:pt x="97079" y="45982"/>
                    <a:pt x="91686" y="47103"/>
                    <a:pt x="86293" y="44860"/>
                  </a:cubicBezTo>
                  <a:cubicBezTo>
                    <a:pt x="78203" y="43739"/>
                    <a:pt x="72810" y="42617"/>
                    <a:pt x="57978" y="50468"/>
                  </a:cubicBezTo>
                  <a:cubicBezTo>
                    <a:pt x="53933" y="54954"/>
                    <a:pt x="49888" y="54954"/>
                    <a:pt x="47192" y="54954"/>
                  </a:cubicBezTo>
                  <a:cubicBezTo>
                    <a:pt x="47192" y="56075"/>
                    <a:pt x="43147" y="56075"/>
                    <a:pt x="51237" y="56075"/>
                  </a:cubicBezTo>
                  <a:close/>
                </a:path>
              </a:pathLst>
            </a:custGeom>
            <a:solidFill>
              <a:srgbClr val="00885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67400" y="28025"/>
              <a:ext cx="2898900" cy="2467325"/>
            </a:xfrm>
            <a:custGeom>
              <a:avLst/>
              <a:gdLst/>
              <a:ahLst/>
              <a:cxnLst/>
              <a:rect l="0" t="0" r="0" b="0"/>
              <a:pathLst>
                <a:path w="115956" h="98693" extrusionOk="0">
                  <a:moveTo>
                    <a:pt x="16180" y="7851"/>
                  </a:moveTo>
                  <a:cubicBezTo>
                    <a:pt x="24270" y="12337"/>
                    <a:pt x="28315" y="12337"/>
                    <a:pt x="32360" y="13458"/>
                  </a:cubicBezTo>
                  <a:cubicBezTo>
                    <a:pt x="28315" y="11215"/>
                    <a:pt x="26967" y="6729"/>
                    <a:pt x="25619" y="4486"/>
                  </a:cubicBezTo>
                  <a:cubicBezTo>
                    <a:pt x="25619" y="2243"/>
                    <a:pt x="35057" y="6729"/>
                    <a:pt x="37753" y="10094"/>
                  </a:cubicBezTo>
                  <a:cubicBezTo>
                    <a:pt x="37753" y="6729"/>
                    <a:pt x="39102" y="1122"/>
                    <a:pt x="40450" y="1122"/>
                  </a:cubicBezTo>
                  <a:cubicBezTo>
                    <a:pt x="40450" y="0"/>
                    <a:pt x="43147" y="2243"/>
                    <a:pt x="43147" y="4486"/>
                  </a:cubicBezTo>
                  <a:cubicBezTo>
                    <a:pt x="44495" y="6729"/>
                    <a:pt x="44495" y="8972"/>
                    <a:pt x="43147" y="11215"/>
                  </a:cubicBezTo>
                  <a:cubicBezTo>
                    <a:pt x="44495" y="6729"/>
                    <a:pt x="47192" y="4486"/>
                    <a:pt x="49888" y="1122"/>
                  </a:cubicBezTo>
                  <a:cubicBezTo>
                    <a:pt x="51237" y="2243"/>
                    <a:pt x="51237" y="10094"/>
                    <a:pt x="49888" y="10094"/>
                  </a:cubicBezTo>
                  <a:cubicBezTo>
                    <a:pt x="53933" y="7851"/>
                    <a:pt x="67416" y="5608"/>
                    <a:pt x="67416" y="7851"/>
                  </a:cubicBezTo>
                  <a:cubicBezTo>
                    <a:pt x="62023" y="10094"/>
                    <a:pt x="59326" y="14580"/>
                    <a:pt x="51237" y="16823"/>
                  </a:cubicBezTo>
                  <a:cubicBezTo>
                    <a:pt x="60675" y="14580"/>
                    <a:pt x="70113" y="15701"/>
                    <a:pt x="79551" y="17944"/>
                  </a:cubicBezTo>
                  <a:cubicBezTo>
                    <a:pt x="80900" y="20187"/>
                    <a:pt x="60675" y="21309"/>
                    <a:pt x="52585" y="20187"/>
                  </a:cubicBezTo>
                  <a:cubicBezTo>
                    <a:pt x="64720" y="22430"/>
                    <a:pt x="66068" y="28038"/>
                    <a:pt x="74158" y="32524"/>
                  </a:cubicBezTo>
                  <a:cubicBezTo>
                    <a:pt x="75506" y="33645"/>
                    <a:pt x="76855" y="34767"/>
                    <a:pt x="70113" y="33645"/>
                  </a:cubicBezTo>
                  <a:cubicBezTo>
                    <a:pt x="63371" y="32524"/>
                    <a:pt x="53933" y="28038"/>
                    <a:pt x="49888" y="24673"/>
                  </a:cubicBezTo>
                  <a:cubicBezTo>
                    <a:pt x="55282" y="30281"/>
                    <a:pt x="64720" y="42617"/>
                    <a:pt x="63371" y="43739"/>
                  </a:cubicBezTo>
                  <a:cubicBezTo>
                    <a:pt x="62023" y="44860"/>
                    <a:pt x="57978" y="41496"/>
                    <a:pt x="55282" y="39253"/>
                  </a:cubicBezTo>
                  <a:cubicBezTo>
                    <a:pt x="52585" y="37010"/>
                    <a:pt x="49888" y="35888"/>
                    <a:pt x="45843" y="28038"/>
                  </a:cubicBezTo>
                  <a:cubicBezTo>
                    <a:pt x="47192" y="37010"/>
                    <a:pt x="48540" y="42617"/>
                    <a:pt x="47192" y="48225"/>
                  </a:cubicBezTo>
                  <a:cubicBezTo>
                    <a:pt x="45843" y="49346"/>
                    <a:pt x="44495" y="50468"/>
                    <a:pt x="43147" y="47103"/>
                  </a:cubicBezTo>
                  <a:cubicBezTo>
                    <a:pt x="41798" y="44860"/>
                    <a:pt x="40450" y="34767"/>
                    <a:pt x="40450" y="30281"/>
                  </a:cubicBezTo>
                  <a:cubicBezTo>
                    <a:pt x="39102" y="33645"/>
                    <a:pt x="37753" y="39253"/>
                    <a:pt x="33708" y="41496"/>
                  </a:cubicBezTo>
                  <a:cubicBezTo>
                    <a:pt x="31012" y="43739"/>
                    <a:pt x="28315" y="47103"/>
                    <a:pt x="28315" y="45982"/>
                  </a:cubicBezTo>
                  <a:cubicBezTo>
                    <a:pt x="25619" y="44860"/>
                    <a:pt x="32360" y="31402"/>
                    <a:pt x="36405" y="25795"/>
                  </a:cubicBezTo>
                  <a:cubicBezTo>
                    <a:pt x="28315" y="34767"/>
                    <a:pt x="12135" y="40374"/>
                    <a:pt x="8091" y="39253"/>
                  </a:cubicBezTo>
                  <a:cubicBezTo>
                    <a:pt x="6742" y="38131"/>
                    <a:pt x="12135" y="37010"/>
                    <a:pt x="16180" y="32524"/>
                  </a:cubicBezTo>
                  <a:cubicBezTo>
                    <a:pt x="21574" y="28038"/>
                    <a:pt x="25619" y="25795"/>
                    <a:pt x="32360" y="23552"/>
                  </a:cubicBezTo>
                  <a:cubicBezTo>
                    <a:pt x="22922" y="25795"/>
                    <a:pt x="13484" y="30281"/>
                    <a:pt x="4046" y="31402"/>
                  </a:cubicBezTo>
                  <a:cubicBezTo>
                    <a:pt x="1349" y="31402"/>
                    <a:pt x="9439" y="28038"/>
                    <a:pt x="12135" y="25795"/>
                  </a:cubicBezTo>
                  <a:cubicBezTo>
                    <a:pt x="16180" y="23552"/>
                    <a:pt x="20225" y="22430"/>
                    <a:pt x="28315" y="20187"/>
                  </a:cubicBezTo>
                  <a:cubicBezTo>
                    <a:pt x="20225" y="21309"/>
                    <a:pt x="4046" y="21309"/>
                    <a:pt x="1349" y="19066"/>
                  </a:cubicBezTo>
                  <a:cubicBezTo>
                    <a:pt x="1" y="17944"/>
                    <a:pt x="16180" y="14580"/>
                    <a:pt x="24270" y="15701"/>
                  </a:cubicBezTo>
                  <a:cubicBezTo>
                    <a:pt x="20225" y="13458"/>
                    <a:pt x="16180" y="10094"/>
                    <a:pt x="16180" y="7851"/>
                  </a:cubicBezTo>
                  <a:close/>
                  <a:moveTo>
                    <a:pt x="68765" y="38131"/>
                  </a:moveTo>
                  <a:cubicBezTo>
                    <a:pt x="74158" y="40374"/>
                    <a:pt x="82248" y="44860"/>
                    <a:pt x="84944" y="53832"/>
                  </a:cubicBezTo>
                  <a:cubicBezTo>
                    <a:pt x="83596" y="47103"/>
                    <a:pt x="80900" y="37010"/>
                    <a:pt x="83596" y="31402"/>
                  </a:cubicBezTo>
                  <a:cubicBezTo>
                    <a:pt x="86293" y="30281"/>
                    <a:pt x="90338" y="40374"/>
                    <a:pt x="90338" y="44860"/>
                  </a:cubicBezTo>
                  <a:cubicBezTo>
                    <a:pt x="93034" y="41496"/>
                    <a:pt x="95731" y="35888"/>
                    <a:pt x="98428" y="34767"/>
                  </a:cubicBezTo>
                  <a:cubicBezTo>
                    <a:pt x="99776" y="34767"/>
                    <a:pt x="97079" y="40374"/>
                    <a:pt x="97079" y="42617"/>
                  </a:cubicBezTo>
                  <a:cubicBezTo>
                    <a:pt x="97079" y="43739"/>
                    <a:pt x="94383" y="47103"/>
                    <a:pt x="93034" y="49346"/>
                  </a:cubicBezTo>
                  <a:cubicBezTo>
                    <a:pt x="97079" y="45982"/>
                    <a:pt x="97079" y="41496"/>
                    <a:pt x="105169" y="38131"/>
                  </a:cubicBezTo>
                  <a:cubicBezTo>
                    <a:pt x="106517" y="39253"/>
                    <a:pt x="99776" y="48225"/>
                    <a:pt x="97079" y="51589"/>
                  </a:cubicBezTo>
                  <a:cubicBezTo>
                    <a:pt x="102473" y="48225"/>
                    <a:pt x="109214" y="50468"/>
                    <a:pt x="110562" y="50468"/>
                  </a:cubicBezTo>
                  <a:cubicBezTo>
                    <a:pt x="110562" y="51589"/>
                    <a:pt x="107866" y="52711"/>
                    <a:pt x="105169" y="54954"/>
                  </a:cubicBezTo>
                  <a:cubicBezTo>
                    <a:pt x="102473" y="57197"/>
                    <a:pt x="99776" y="58318"/>
                    <a:pt x="95731" y="58318"/>
                  </a:cubicBezTo>
                  <a:cubicBezTo>
                    <a:pt x="101124" y="58318"/>
                    <a:pt x="106517" y="60561"/>
                    <a:pt x="114607" y="61683"/>
                  </a:cubicBezTo>
                  <a:cubicBezTo>
                    <a:pt x="115956" y="61683"/>
                    <a:pt x="114607" y="62804"/>
                    <a:pt x="113259" y="62804"/>
                  </a:cubicBezTo>
                  <a:cubicBezTo>
                    <a:pt x="110562" y="65047"/>
                    <a:pt x="105169" y="65047"/>
                    <a:pt x="99776" y="65047"/>
                  </a:cubicBezTo>
                  <a:cubicBezTo>
                    <a:pt x="103821" y="69533"/>
                    <a:pt x="107866" y="77384"/>
                    <a:pt x="109214" y="81870"/>
                  </a:cubicBezTo>
                  <a:cubicBezTo>
                    <a:pt x="107866" y="82991"/>
                    <a:pt x="106517" y="82991"/>
                    <a:pt x="105169" y="81870"/>
                  </a:cubicBezTo>
                  <a:cubicBezTo>
                    <a:pt x="99776" y="77384"/>
                    <a:pt x="95731" y="76262"/>
                    <a:pt x="91686" y="69533"/>
                  </a:cubicBezTo>
                  <a:cubicBezTo>
                    <a:pt x="98428" y="81870"/>
                    <a:pt x="93034" y="85234"/>
                    <a:pt x="94383" y="93085"/>
                  </a:cubicBezTo>
                  <a:cubicBezTo>
                    <a:pt x="94383" y="95328"/>
                    <a:pt x="93034" y="95328"/>
                    <a:pt x="91686" y="90842"/>
                  </a:cubicBezTo>
                  <a:cubicBezTo>
                    <a:pt x="88989" y="84113"/>
                    <a:pt x="88989" y="78505"/>
                    <a:pt x="87641" y="70655"/>
                  </a:cubicBezTo>
                  <a:cubicBezTo>
                    <a:pt x="88989" y="80748"/>
                    <a:pt x="84944" y="85234"/>
                    <a:pt x="84944" y="95328"/>
                  </a:cubicBezTo>
                  <a:cubicBezTo>
                    <a:pt x="84944" y="96449"/>
                    <a:pt x="83596" y="98692"/>
                    <a:pt x="82248" y="95328"/>
                  </a:cubicBezTo>
                  <a:cubicBezTo>
                    <a:pt x="78203" y="84113"/>
                    <a:pt x="79551" y="77384"/>
                    <a:pt x="82248" y="69533"/>
                  </a:cubicBezTo>
                  <a:cubicBezTo>
                    <a:pt x="78203" y="79627"/>
                    <a:pt x="75506" y="84113"/>
                    <a:pt x="71461" y="91963"/>
                  </a:cubicBezTo>
                  <a:cubicBezTo>
                    <a:pt x="70113" y="94206"/>
                    <a:pt x="68765" y="94206"/>
                    <a:pt x="68765" y="93085"/>
                  </a:cubicBezTo>
                  <a:cubicBezTo>
                    <a:pt x="70113" y="82991"/>
                    <a:pt x="70113" y="79627"/>
                    <a:pt x="75506" y="74019"/>
                  </a:cubicBezTo>
                  <a:cubicBezTo>
                    <a:pt x="68765" y="79627"/>
                    <a:pt x="68765" y="79627"/>
                    <a:pt x="62023" y="85234"/>
                  </a:cubicBezTo>
                  <a:cubicBezTo>
                    <a:pt x="60675" y="86356"/>
                    <a:pt x="57978" y="87477"/>
                    <a:pt x="59326" y="82991"/>
                  </a:cubicBezTo>
                  <a:cubicBezTo>
                    <a:pt x="64720" y="75141"/>
                    <a:pt x="68765" y="72898"/>
                    <a:pt x="75506" y="67290"/>
                  </a:cubicBezTo>
                  <a:cubicBezTo>
                    <a:pt x="68765" y="71776"/>
                    <a:pt x="63371" y="74019"/>
                    <a:pt x="53933" y="76262"/>
                  </a:cubicBezTo>
                  <a:cubicBezTo>
                    <a:pt x="51237" y="76262"/>
                    <a:pt x="47192" y="76262"/>
                    <a:pt x="51237" y="74019"/>
                  </a:cubicBezTo>
                  <a:cubicBezTo>
                    <a:pt x="59326" y="69533"/>
                    <a:pt x="68765" y="63926"/>
                    <a:pt x="76855" y="60561"/>
                  </a:cubicBezTo>
                  <a:cubicBezTo>
                    <a:pt x="67416" y="62804"/>
                    <a:pt x="62023" y="62804"/>
                    <a:pt x="53933" y="58318"/>
                  </a:cubicBezTo>
                  <a:cubicBezTo>
                    <a:pt x="52585" y="57197"/>
                    <a:pt x="53933" y="57197"/>
                    <a:pt x="55282" y="57197"/>
                  </a:cubicBezTo>
                  <a:cubicBezTo>
                    <a:pt x="63371" y="56075"/>
                    <a:pt x="70113" y="49346"/>
                    <a:pt x="79551" y="54954"/>
                  </a:cubicBezTo>
                  <a:cubicBezTo>
                    <a:pt x="72810" y="51589"/>
                    <a:pt x="70113" y="45982"/>
                    <a:pt x="66068" y="39253"/>
                  </a:cubicBezTo>
                  <a:cubicBezTo>
                    <a:pt x="66068" y="39253"/>
                    <a:pt x="64720" y="35888"/>
                    <a:pt x="68765" y="38131"/>
                  </a:cubicBezTo>
                  <a:close/>
                </a:path>
              </a:pathLst>
            </a:custGeom>
            <a:solidFill>
              <a:srgbClr val="FDFA00"/>
            </a:solidFill>
            <a:ln w="33700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674150" y="280350"/>
              <a:ext cx="1887650" cy="1598175"/>
            </a:xfrm>
            <a:custGeom>
              <a:avLst/>
              <a:gdLst/>
              <a:ahLst/>
              <a:cxnLst/>
              <a:rect l="0" t="0" r="0" b="0"/>
              <a:pathLst>
                <a:path w="75506" h="63927" fill="none" extrusionOk="0">
                  <a:moveTo>
                    <a:pt x="0" y="5608"/>
                  </a:moveTo>
                  <a:cubicBezTo>
                    <a:pt x="4045" y="5608"/>
                    <a:pt x="6742" y="6730"/>
                    <a:pt x="9438" y="7851"/>
                  </a:cubicBezTo>
                  <a:moveTo>
                    <a:pt x="8090" y="3365"/>
                  </a:moveTo>
                  <a:cubicBezTo>
                    <a:pt x="9438" y="3365"/>
                    <a:pt x="10787" y="4487"/>
                    <a:pt x="10787" y="5608"/>
                  </a:cubicBezTo>
                  <a:moveTo>
                    <a:pt x="13483" y="1"/>
                  </a:moveTo>
                  <a:cubicBezTo>
                    <a:pt x="13483" y="1122"/>
                    <a:pt x="14832" y="3365"/>
                    <a:pt x="14832" y="4487"/>
                  </a:cubicBezTo>
                  <a:moveTo>
                    <a:pt x="18877" y="2244"/>
                  </a:moveTo>
                  <a:cubicBezTo>
                    <a:pt x="18877" y="3365"/>
                    <a:pt x="18877" y="3365"/>
                    <a:pt x="18877" y="4487"/>
                  </a:cubicBezTo>
                  <a:moveTo>
                    <a:pt x="25618" y="1"/>
                  </a:moveTo>
                  <a:cubicBezTo>
                    <a:pt x="24270" y="1122"/>
                    <a:pt x="22922" y="3365"/>
                    <a:pt x="21573" y="4487"/>
                  </a:cubicBezTo>
                  <a:moveTo>
                    <a:pt x="26967" y="6730"/>
                  </a:moveTo>
                  <a:cubicBezTo>
                    <a:pt x="25618" y="6730"/>
                    <a:pt x="24270" y="6730"/>
                    <a:pt x="24270" y="6730"/>
                  </a:cubicBezTo>
                  <a:moveTo>
                    <a:pt x="28315" y="10094"/>
                  </a:moveTo>
                  <a:cubicBezTo>
                    <a:pt x="26967" y="10094"/>
                    <a:pt x="25618" y="10094"/>
                    <a:pt x="24270" y="10094"/>
                  </a:cubicBezTo>
                  <a:moveTo>
                    <a:pt x="25618" y="14580"/>
                  </a:moveTo>
                  <a:cubicBezTo>
                    <a:pt x="24270" y="13459"/>
                    <a:pt x="24270" y="12337"/>
                    <a:pt x="22922" y="11216"/>
                  </a:cubicBezTo>
                  <a:moveTo>
                    <a:pt x="21573" y="17945"/>
                  </a:moveTo>
                  <a:cubicBezTo>
                    <a:pt x="21573" y="15702"/>
                    <a:pt x="21573" y="14580"/>
                    <a:pt x="21573" y="12337"/>
                  </a:cubicBezTo>
                  <a:moveTo>
                    <a:pt x="16180" y="20188"/>
                  </a:moveTo>
                  <a:cubicBezTo>
                    <a:pt x="16180" y="17945"/>
                    <a:pt x="16180" y="14580"/>
                    <a:pt x="17528" y="12337"/>
                  </a:cubicBezTo>
                  <a:moveTo>
                    <a:pt x="12135" y="15702"/>
                  </a:moveTo>
                  <a:cubicBezTo>
                    <a:pt x="12135" y="14580"/>
                    <a:pt x="13483" y="13459"/>
                    <a:pt x="14832" y="12337"/>
                  </a:cubicBezTo>
                  <a:moveTo>
                    <a:pt x="8090" y="13459"/>
                  </a:moveTo>
                  <a:cubicBezTo>
                    <a:pt x="9438" y="12337"/>
                    <a:pt x="10787" y="12337"/>
                    <a:pt x="10787" y="11216"/>
                  </a:cubicBezTo>
                  <a:moveTo>
                    <a:pt x="4045" y="10094"/>
                  </a:moveTo>
                  <a:cubicBezTo>
                    <a:pt x="6742" y="10094"/>
                    <a:pt x="8090" y="10094"/>
                    <a:pt x="9438" y="10094"/>
                  </a:cubicBezTo>
                  <a:moveTo>
                    <a:pt x="66068" y="42618"/>
                  </a:moveTo>
                  <a:cubicBezTo>
                    <a:pt x="67416" y="41496"/>
                    <a:pt x="67416" y="40375"/>
                    <a:pt x="68764" y="39253"/>
                  </a:cubicBezTo>
                  <a:moveTo>
                    <a:pt x="66068" y="34767"/>
                  </a:moveTo>
                  <a:cubicBezTo>
                    <a:pt x="63371" y="38132"/>
                    <a:pt x="63371" y="40375"/>
                    <a:pt x="64719" y="42618"/>
                  </a:cubicBezTo>
                  <a:moveTo>
                    <a:pt x="55281" y="44861"/>
                  </a:moveTo>
                  <a:cubicBezTo>
                    <a:pt x="56630" y="45982"/>
                    <a:pt x="56630" y="45982"/>
                    <a:pt x="57978" y="45982"/>
                  </a:cubicBezTo>
                  <a:moveTo>
                    <a:pt x="52585" y="50468"/>
                  </a:moveTo>
                  <a:cubicBezTo>
                    <a:pt x="53933" y="50468"/>
                    <a:pt x="55281" y="49347"/>
                    <a:pt x="56630" y="49347"/>
                  </a:cubicBezTo>
                  <a:moveTo>
                    <a:pt x="51236" y="57197"/>
                  </a:moveTo>
                  <a:cubicBezTo>
                    <a:pt x="52585" y="54954"/>
                    <a:pt x="55281" y="52711"/>
                    <a:pt x="56630" y="51590"/>
                  </a:cubicBezTo>
                  <a:moveTo>
                    <a:pt x="49888" y="63926"/>
                  </a:moveTo>
                  <a:cubicBezTo>
                    <a:pt x="53933" y="60562"/>
                    <a:pt x="56630" y="57197"/>
                    <a:pt x="57978" y="52711"/>
                  </a:cubicBezTo>
                  <a:moveTo>
                    <a:pt x="57978" y="60562"/>
                  </a:moveTo>
                  <a:cubicBezTo>
                    <a:pt x="59326" y="58319"/>
                    <a:pt x="59326" y="56076"/>
                    <a:pt x="59326" y="54954"/>
                  </a:cubicBezTo>
                  <a:moveTo>
                    <a:pt x="63371" y="60562"/>
                  </a:moveTo>
                  <a:cubicBezTo>
                    <a:pt x="63371" y="59440"/>
                    <a:pt x="63371" y="57197"/>
                    <a:pt x="62023" y="56076"/>
                  </a:cubicBezTo>
                  <a:moveTo>
                    <a:pt x="67416" y="59440"/>
                  </a:moveTo>
                  <a:cubicBezTo>
                    <a:pt x="67416" y="58319"/>
                    <a:pt x="66068" y="56076"/>
                    <a:pt x="64719" y="54954"/>
                  </a:cubicBezTo>
                  <a:moveTo>
                    <a:pt x="75506" y="54954"/>
                  </a:moveTo>
                  <a:cubicBezTo>
                    <a:pt x="72809" y="52711"/>
                    <a:pt x="71461" y="51590"/>
                    <a:pt x="67416" y="52711"/>
                  </a:cubicBezTo>
                  <a:moveTo>
                    <a:pt x="71461" y="48225"/>
                  </a:moveTo>
                  <a:cubicBezTo>
                    <a:pt x="70113" y="48225"/>
                    <a:pt x="70113" y="48225"/>
                    <a:pt x="68764" y="48225"/>
                  </a:cubicBezTo>
                  <a:moveTo>
                    <a:pt x="68764" y="44861"/>
                  </a:moveTo>
                  <a:cubicBezTo>
                    <a:pt x="70113" y="43739"/>
                    <a:pt x="71461" y="42618"/>
                    <a:pt x="72809" y="41496"/>
                  </a:cubicBezTo>
                </a:path>
              </a:pathLst>
            </a:custGeom>
            <a:noFill/>
            <a:ln w="33700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674150" y="308400"/>
              <a:ext cx="1988775" cy="1598150"/>
            </a:xfrm>
            <a:custGeom>
              <a:avLst/>
              <a:gdLst/>
              <a:ahLst/>
              <a:cxnLst/>
              <a:rect l="0" t="0" r="0" b="0"/>
              <a:pathLst>
                <a:path w="79551" h="63926" fill="none" extrusionOk="0">
                  <a:moveTo>
                    <a:pt x="9438" y="5608"/>
                  </a:moveTo>
                  <a:cubicBezTo>
                    <a:pt x="8090" y="5608"/>
                    <a:pt x="1349" y="3365"/>
                    <a:pt x="0" y="2243"/>
                  </a:cubicBezTo>
                  <a:moveTo>
                    <a:pt x="10787" y="4486"/>
                  </a:moveTo>
                  <a:cubicBezTo>
                    <a:pt x="10787" y="4486"/>
                    <a:pt x="9438" y="4486"/>
                    <a:pt x="9438" y="4486"/>
                  </a:cubicBezTo>
                  <a:cubicBezTo>
                    <a:pt x="9438" y="4486"/>
                    <a:pt x="8090" y="3365"/>
                    <a:pt x="8090" y="3365"/>
                  </a:cubicBezTo>
                  <a:cubicBezTo>
                    <a:pt x="6742" y="3365"/>
                    <a:pt x="5394" y="2243"/>
                    <a:pt x="4045" y="2243"/>
                  </a:cubicBezTo>
                  <a:moveTo>
                    <a:pt x="13483" y="3365"/>
                  </a:moveTo>
                  <a:cubicBezTo>
                    <a:pt x="13483" y="3365"/>
                    <a:pt x="12135" y="0"/>
                    <a:pt x="12135" y="0"/>
                  </a:cubicBezTo>
                  <a:moveTo>
                    <a:pt x="14832" y="3365"/>
                  </a:moveTo>
                  <a:cubicBezTo>
                    <a:pt x="14832" y="2243"/>
                    <a:pt x="14832" y="1122"/>
                    <a:pt x="14832" y="0"/>
                  </a:cubicBezTo>
                  <a:moveTo>
                    <a:pt x="17528" y="2243"/>
                  </a:moveTo>
                  <a:cubicBezTo>
                    <a:pt x="17528" y="2243"/>
                    <a:pt x="18877" y="1122"/>
                    <a:pt x="18877" y="1122"/>
                  </a:cubicBezTo>
                  <a:moveTo>
                    <a:pt x="20225" y="3365"/>
                  </a:moveTo>
                  <a:cubicBezTo>
                    <a:pt x="21573" y="2243"/>
                    <a:pt x="22922" y="1122"/>
                    <a:pt x="22922" y="1122"/>
                  </a:cubicBezTo>
                  <a:moveTo>
                    <a:pt x="29663" y="2243"/>
                  </a:moveTo>
                  <a:cubicBezTo>
                    <a:pt x="26967" y="3365"/>
                    <a:pt x="25618" y="4486"/>
                    <a:pt x="22922" y="4486"/>
                  </a:cubicBezTo>
                  <a:cubicBezTo>
                    <a:pt x="24270" y="3365"/>
                    <a:pt x="25618" y="2243"/>
                    <a:pt x="25618" y="2243"/>
                  </a:cubicBezTo>
                  <a:moveTo>
                    <a:pt x="24270" y="6729"/>
                  </a:moveTo>
                  <a:cubicBezTo>
                    <a:pt x="24270" y="6729"/>
                    <a:pt x="25618" y="6729"/>
                    <a:pt x="26967" y="6729"/>
                  </a:cubicBezTo>
                  <a:lnTo>
                    <a:pt x="28315" y="5608"/>
                  </a:lnTo>
                  <a:moveTo>
                    <a:pt x="24270" y="8972"/>
                  </a:moveTo>
                  <a:cubicBezTo>
                    <a:pt x="26967" y="11215"/>
                    <a:pt x="31012" y="11215"/>
                    <a:pt x="35056" y="12337"/>
                  </a:cubicBezTo>
                  <a:cubicBezTo>
                    <a:pt x="35056" y="12337"/>
                    <a:pt x="35056" y="13458"/>
                    <a:pt x="36405" y="13458"/>
                  </a:cubicBezTo>
                  <a:moveTo>
                    <a:pt x="24270" y="10094"/>
                  </a:moveTo>
                  <a:cubicBezTo>
                    <a:pt x="25618" y="10094"/>
                    <a:pt x="29663" y="12337"/>
                    <a:pt x="31012" y="13458"/>
                  </a:cubicBezTo>
                  <a:moveTo>
                    <a:pt x="22922" y="11215"/>
                  </a:moveTo>
                  <a:cubicBezTo>
                    <a:pt x="22922" y="13458"/>
                    <a:pt x="28315" y="17944"/>
                    <a:pt x="28315" y="21309"/>
                  </a:cubicBezTo>
                  <a:moveTo>
                    <a:pt x="18877" y="11215"/>
                  </a:moveTo>
                  <a:cubicBezTo>
                    <a:pt x="18877" y="12337"/>
                    <a:pt x="18877" y="16823"/>
                    <a:pt x="20225" y="17944"/>
                  </a:cubicBezTo>
                  <a:moveTo>
                    <a:pt x="16180" y="11215"/>
                  </a:moveTo>
                  <a:cubicBezTo>
                    <a:pt x="14832" y="13458"/>
                    <a:pt x="14832" y="16823"/>
                    <a:pt x="14832" y="19066"/>
                  </a:cubicBezTo>
                  <a:moveTo>
                    <a:pt x="13483" y="11215"/>
                  </a:moveTo>
                  <a:lnTo>
                    <a:pt x="8090" y="15701"/>
                  </a:lnTo>
                  <a:moveTo>
                    <a:pt x="10787" y="10094"/>
                  </a:moveTo>
                  <a:cubicBezTo>
                    <a:pt x="9438" y="10094"/>
                    <a:pt x="9438" y="10094"/>
                    <a:pt x="9438" y="11215"/>
                  </a:cubicBezTo>
                  <a:lnTo>
                    <a:pt x="5394" y="12337"/>
                  </a:lnTo>
                  <a:moveTo>
                    <a:pt x="9438" y="8972"/>
                  </a:moveTo>
                  <a:cubicBezTo>
                    <a:pt x="9438" y="8972"/>
                    <a:pt x="8090" y="10094"/>
                    <a:pt x="6742" y="10094"/>
                  </a:cubicBezTo>
                  <a:cubicBezTo>
                    <a:pt x="5394" y="10094"/>
                    <a:pt x="4045" y="10094"/>
                    <a:pt x="4045" y="10094"/>
                  </a:cubicBezTo>
                  <a:moveTo>
                    <a:pt x="9438" y="6729"/>
                  </a:moveTo>
                  <a:cubicBezTo>
                    <a:pt x="10787" y="7851"/>
                    <a:pt x="6742" y="6729"/>
                    <a:pt x="6742" y="6729"/>
                  </a:cubicBezTo>
                  <a:cubicBezTo>
                    <a:pt x="5394" y="5608"/>
                    <a:pt x="4045" y="5608"/>
                    <a:pt x="1349" y="5608"/>
                  </a:cubicBezTo>
                  <a:moveTo>
                    <a:pt x="68764" y="45982"/>
                  </a:moveTo>
                  <a:cubicBezTo>
                    <a:pt x="68764" y="45982"/>
                    <a:pt x="70113" y="45982"/>
                    <a:pt x="70113" y="45982"/>
                  </a:cubicBezTo>
                  <a:moveTo>
                    <a:pt x="67416" y="42617"/>
                  </a:moveTo>
                  <a:cubicBezTo>
                    <a:pt x="67416" y="42617"/>
                    <a:pt x="68764" y="42617"/>
                    <a:pt x="68764" y="42617"/>
                  </a:cubicBezTo>
                  <a:moveTo>
                    <a:pt x="66068" y="41496"/>
                  </a:moveTo>
                  <a:cubicBezTo>
                    <a:pt x="66068" y="40374"/>
                    <a:pt x="66068" y="39253"/>
                    <a:pt x="67416" y="37010"/>
                  </a:cubicBezTo>
                  <a:cubicBezTo>
                    <a:pt x="67416" y="37010"/>
                    <a:pt x="68764" y="35888"/>
                    <a:pt x="68764" y="34767"/>
                  </a:cubicBezTo>
                  <a:moveTo>
                    <a:pt x="68764" y="44860"/>
                  </a:moveTo>
                  <a:cubicBezTo>
                    <a:pt x="71461" y="45982"/>
                    <a:pt x="75506" y="43739"/>
                    <a:pt x="79551" y="42617"/>
                  </a:cubicBezTo>
                  <a:moveTo>
                    <a:pt x="68764" y="45982"/>
                  </a:moveTo>
                  <a:cubicBezTo>
                    <a:pt x="71461" y="45982"/>
                    <a:pt x="74158" y="45982"/>
                    <a:pt x="76854" y="44860"/>
                  </a:cubicBezTo>
                  <a:moveTo>
                    <a:pt x="68764" y="48225"/>
                  </a:moveTo>
                  <a:cubicBezTo>
                    <a:pt x="70113" y="48225"/>
                    <a:pt x="70113" y="48225"/>
                    <a:pt x="71461" y="49346"/>
                  </a:cubicBezTo>
                  <a:moveTo>
                    <a:pt x="68764" y="49346"/>
                  </a:moveTo>
                  <a:cubicBezTo>
                    <a:pt x="70113" y="49346"/>
                    <a:pt x="71461" y="50468"/>
                    <a:pt x="74158" y="50468"/>
                  </a:cubicBezTo>
                  <a:moveTo>
                    <a:pt x="68764" y="49346"/>
                  </a:moveTo>
                  <a:cubicBezTo>
                    <a:pt x="68764" y="49346"/>
                    <a:pt x="70113" y="50468"/>
                    <a:pt x="70113" y="50468"/>
                  </a:cubicBezTo>
                  <a:cubicBezTo>
                    <a:pt x="70113" y="50468"/>
                    <a:pt x="70113" y="50468"/>
                    <a:pt x="71461" y="50468"/>
                  </a:cubicBezTo>
                  <a:cubicBezTo>
                    <a:pt x="72809" y="51589"/>
                    <a:pt x="74158" y="51589"/>
                    <a:pt x="75506" y="51589"/>
                  </a:cubicBezTo>
                  <a:moveTo>
                    <a:pt x="66068" y="52711"/>
                  </a:moveTo>
                  <a:cubicBezTo>
                    <a:pt x="68764" y="54954"/>
                    <a:pt x="70113" y="57197"/>
                    <a:pt x="72809" y="59440"/>
                  </a:cubicBezTo>
                  <a:moveTo>
                    <a:pt x="63371" y="54954"/>
                  </a:moveTo>
                  <a:cubicBezTo>
                    <a:pt x="66068" y="57197"/>
                    <a:pt x="64719" y="61683"/>
                    <a:pt x="67416" y="63926"/>
                  </a:cubicBezTo>
                  <a:moveTo>
                    <a:pt x="60674" y="54954"/>
                  </a:moveTo>
                  <a:cubicBezTo>
                    <a:pt x="60674" y="54954"/>
                    <a:pt x="60674" y="54954"/>
                    <a:pt x="60674" y="54954"/>
                  </a:cubicBezTo>
                  <a:lnTo>
                    <a:pt x="60674" y="59440"/>
                  </a:lnTo>
                  <a:cubicBezTo>
                    <a:pt x="59326" y="60561"/>
                    <a:pt x="60674" y="62804"/>
                    <a:pt x="60674" y="63926"/>
                  </a:cubicBezTo>
                  <a:moveTo>
                    <a:pt x="59326" y="52711"/>
                  </a:moveTo>
                  <a:cubicBezTo>
                    <a:pt x="56630" y="56075"/>
                    <a:pt x="55281" y="60561"/>
                    <a:pt x="53933" y="63926"/>
                  </a:cubicBezTo>
                  <a:cubicBezTo>
                    <a:pt x="53933" y="63926"/>
                    <a:pt x="53933" y="63926"/>
                    <a:pt x="53933" y="63926"/>
                  </a:cubicBezTo>
                  <a:moveTo>
                    <a:pt x="57978" y="51589"/>
                  </a:moveTo>
                  <a:cubicBezTo>
                    <a:pt x="56630" y="52711"/>
                    <a:pt x="55281" y="53832"/>
                    <a:pt x="53933" y="54954"/>
                  </a:cubicBezTo>
                  <a:cubicBezTo>
                    <a:pt x="52585" y="56075"/>
                    <a:pt x="51236" y="58318"/>
                    <a:pt x="49888" y="60561"/>
                  </a:cubicBezTo>
                  <a:cubicBezTo>
                    <a:pt x="49888" y="60561"/>
                    <a:pt x="49888" y="60561"/>
                    <a:pt x="49888" y="61683"/>
                  </a:cubicBezTo>
                  <a:moveTo>
                    <a:pt x="56630" y="49346"/>
                  </a:moveTo>
                  <a:cubicBezTo>
                    <a:pt x="55281" y="49346"/>
                    <a:pt x="53933" y="50468"/>
                    <a:pt x="52585" y="51589"/>
                  </a:cubicBezTo>
                  <a:lnTo>
                    <a:pt x="48540" y="54954"/>
                  </a:lnTo>
                  <a:cubicBezTo>
                    <a:pt x="47191" y="56075"/>
                    <a:pt x="44495" y="58318"/>
                    <a:pt x="43146" y="58318"/>
                  </a:cubicBezTo>
                  <a:moveTo>
                    <a:pt x="56630" y="47103"/>
                  </a:moveTo>
                  <a:cubicBezTo>
                    <a:pt x="55281" y="47103"/>
                    <a:pt x="53933" y="47103"/>
                    <a:pt x="52585" y="47103"/>
                  </a:cubicBezTo>
                  <a:cubicBezTo>
                    <a:pt x="51236" y="45982"/>
                    <a:pt x="48540" y="47103"/>
                    <a:pt x="47191" y="47103"/>
                  </a:cubicBezTo>
                  <a:moveTo>
                    <a:pt x="56630" y="45982"/>
                  </a:moveTo>
                  <a:cubicBezTo>
                    <a:pt x="56630" y="45982"/>
                    <a:pt x="55281" y="44860"/>
                    <a:pt x="55281" y="44860"/>
                  </a:cubicBezTo>
                  <a:cubicBezTo>
                    <a:pt x="53933" y="44860"/>
                    <a:pt x="53933" y="44860"/>
                    <a:pt x="53933" y="44860"/>
                  </a:cubicBezTo>
                  <a:moveTo>
                    <a:pt x="57978" y="43739"/>
                  </a:moveTo>
                  <a:cubicBezTo>
                    <a:pt x="57978" y="43739"/>
                    <a:pt x="57978" y="43739"/>
                    <a:pt x="57978" y="43739"/>
                  </a:cubicBezTo>
                  <a:cubicBezTo>
                    <a:pt x="57978" y="43739"/>
                    <a:pt x="57978" y="42617"/>
                    <a:pt x="57978" y="42617"/>
                  </a:cubicBezTo>
                  <a:cubicBezTo>
                    <a:pt x="57978" y="41496"/>
                    <a:pt x="56630" y="39253"/>
                    <a:pt x="55281" y="39253"/>
                  </a:cubicBezTo>
                  <a:cubicBezTo>
                    <a:pt x="55281" y="38131"/>
                    <a:pt x="53933" y="38131"/>
                    <a:pt x="52585" y="37010"/>
                  </a:cubicBezTo>
                  <a:cubicBezTo>
                    <a:pt x="52585" y="37010"/>
                    <a:pt x="52585" y="37010"/>
                    <a:pt x="52585" y="35888"/>
                  </a:cubicBezTo>
                  <a:moveTo>
                    <a:pt x="60674" y="42617"/>
                  </a:moveTo>
                  <a:cubicBezTo>
                    <a:pt x="60674" y="39253"/>
                    <a:pt x="60674" y="37010"/>
                    <a:pt x="59326" y="34767"/>
                  </a:cubicBezTo>
                  <a:cubicBezTo>
                    <a:pt x="59326" y="33645"/>
                    <a:pt x="59326" y="31402"/>
                    <a:pt x="59326" y="30281"/>
                  </a:cubicBezTo>
                  <a:moveTo>
                    <a:pt x="60674" y="41496"/>
                  </a:moveTo>
                  <a:cubicBezTo>
                    <a:pt x="62023" y="41496"/>
                    <a:pt x="62023" y="40374"/>
                    <a:pt x="62023" y="39253"/>
                  </a:cubicBezTo>
                  <a:cubicBezTo>
                    <a:pt x="62023" y="38131"/>
                    <a:pt x="60674" y="37010"/>
                    <a:pt x="62023" y="35888"/>
                  </a:cubicBezTo>
                  <a:cubicBezTo>
                    <a:pt x="62023" y="34767"/>
                    <a:pt x="62023" y="34767"/>
                    <a:pt x="62023" y="33645"/>
                  </a:cubicBezTo>
                  <a:moveTo>
                    <a:pt x="67416" y="51589"/>
                  </a:moveTo>
                  <a:cubicBezTo>
                    <a:pt x="68764" y="51589"/>
                    <a:pt x="68764" y="52711"/>
                    <a:pt x="70113" y="53832"/>
                  </a:cubicBezTo>
                </a:path>
              </a:pathLst>
            </a:custGeom>
            <a:noFill/>
            <a:ln w="25" cap="rnd" cmpd="sng">
              <a:solidFill>
                <a:srgbClr val="F4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876400" y="336425"/>
              <a:ext cx="1584275" cy="1429950"/>
            </a:xfrm>
            <a:custGeom>
              <a:avLst/>
              <a:gdLst/>
              <a:ahLst/>
              <a:cxnLst/>
              <a:rect l="0" t="0" r="0" b="0"/>
              <a:pathLst>
                <a:path w="63371" h="57198" extrusionOk="0">
                  <a:moveTo>
                    <a:pt x="49888" y="49347"/>
                  </a:moveTo>
                  <a:cubicBezTo>
                    <a:pt x="51236" y="51590"/>
                    <a:pt x="53933" y="57197"/>
                    <a:pt x="59326" y="49347"/>
                  </a:cubicBezTo>
                  <a:cubicBezTo>
                    <a:pt x="63371" y="44861"/>
                    <a:pt x="57978" y="38132"/>
                    <a:pt x="53933" y="40375"/>
                  </a:cubicBezTo>
                  <a:cubicBezTo>
                    <a:pt x="51236" y="41496"/>
                    <a:pt x="49888" y="43739"/>
                    <a:pt x="48540" y="44861"/>
                  </a:cubicBezTo>
                  <a:cubicBezTo>
                    <a:pt x="47191" y="47104"/>
                    <a:pt x="47191" y="48225"/>
                    <a:pt x="49888" y="49347"/>
                  </a:cubicBezTo>
                  <a:close/>
                  <a:moveTo>
                    <a:pt x="12135" y="10094"/>
                  </a:moveTo>
                  <a:cubicBezTo>
                    <a:pt x="8090" y="10094"/>
                    <a:pt x="0" y="11216"/>
                    <a:pt x="1348" y="5608"/>
                  </a:cubicBezTo>
                  <a:cubicBezTo>
                    <a:pt x="2697" y="1122"/>
                    <a:pt x="12135" y="1"/>
                    <a:pt x="14832" y="4487"/>
                  </a:cubicBezTo>
                  <a:cubicBezTo>
                    <a:pt x="16180" y="4487"/>
                    <a:pt x="16180" y="6730"/>
                    <a:pt x="16180" y="7851"/>
                  </a:cubicBezTo>
                  <a:cubicBezTo>
                    <a:pt x="14832" y="10094"/>
                    <a:pt x="14832" y="10094"/>
                    <a:pt x="12135" y="10094"/>
                  </a:cubicBezTo>
                  <a:close/>
                </a:path>
              </a:pathLst>
            </a:custGeom>
            <a:solidFill>
              <a:srgbClr val="25221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876400" y="336425"/>
              <a:ext cx="1584275" cy="1429950"/>
            </a:xfrm>
            <a:custGeom>
              <a:avLst/>
              <a:gdLst/>
              <a:ahLst/>
              <a:cxnLst/>
              <a:rect l="0" t="0" r="0" b="0"/>
              <a:pathLst>
                <a:path w="63371" h="57198" fill="none" extrusionOk="0">
                  <a:moveTo>
                    <a:pt x="49888" y="49347"/>
                  </a:moveTo>
                  <a:cubicBezTo>
                    <a:pt x="51236" y="51590"/>
                    <a:pt x="53933" y="57197"/>
                    <a:pt x="59326" y="49347"/>
                  </a:cubicBezTo>
                  <a:cubicBezTo>
                    <a:pt x="63371" y="44861"/>
                    <a:pt x="57978" y="38132"/>
                    <a:pt x="53933" y="40375"/>
                  </a:cubicBezTo>
                  <a:cubicBezTo>
                    <a:pt x="51236" y="41496"/>
                    <a:pt x="49888" y="43739"/>
                    <a:pt x="48540" y="44861"/>
                  </a:cubicBezTo>
                  <a:cubicBezTo>
                    <a:pt x="47191" y="47104"/>
                    <a:pt x="47191" y="48225"/>
                    <a:pt x="49888" y="49347"/>
                  </a:cubicBezTo>
                  <a:close/>
                  <a:moveTo>
                    <a:pt x="12135" y="10094"/>
                  </a:moveTo>
                  <a:cubicBezTo>
                    <a:pt x="8090" y="10094"/>
                    <a:pt x="0" y="11216"/>
                    <a:pt x="1348" y="5608"/>
                  </a:cubicBezTo>
                  <a:cubicBezTo>
                    <a:pt x="2697" y="1122"/>
                    <a:pt x="12135" y="1"/>
                    <a:pt x="14832" y="4487"/>
                  </a:cubicBezTo>
                  <a:cubicBezTo>
                    <a:pt x="16180" y="4487"/>
                    <a:pt x="16180" y="6730"/>
                    <a:pt x="16180" y="7851"/>
                  </a:cubicBezTo>
                  <a:cubicBezTo>
                    <a:pt x="14832" y="10094"/>
                    <a:pt x="14832" y="10094"/>
                    <a:pt x="12135" y="10094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910100" y="336425"/>
              <a:ext cx="1550575" cy="1317800"/>
            </a:xfrm>
            <a:custGeom>
              <a:avLst/>
              <a:gdLst/>
              <a:ahLst/>
              <a:cxnLst/>
              <a:rect l="0" t="0" r="0" b="0"/>
              <a:pathLst>
                <a:path w="62023" h="52712" extrusionOk="0">
                  <a:moveTo>
                    <a:pt x="48540" y="49347"/>
                  </a:moveTo>
                  <a:cubicBezTo>
                    <a:pt x="49888" y="50468"/>
                    <a:pt x="51236" y="50468"/>
                    <a:pt x="52585" y="50468"/>
                  </a:cubicBezTo>
                  <a:cubicBezTo>
                    <a:pt x="55281" y="51590"/>
                    <a:pt x="55281" y="52711"/>
                    <a:pt x="57978" y="49347"/>
                  </a:cubicBezTo>
                  <a:cubicBezTo>
                    <a:pt x="62023" y="44861"/>
                    <a:pt x="56630" y="38132"/>
                    <a:pt x="52585" y="40375"/>
                  </a:cubicBezTo>
                  <a:cubicBezTo>
                    <a:pt x="49888" y="41496"/>
                    <a:pt x="48540" y="43739"/>
                    <a:pt x="47192" y="44861"/>
                  </a:cubicBezTo>
                  <a:cubicBezTo>
                    <a:pt x="45843" y="47104"/>
                    <a:pt x="47192" y="48225"/>
                    <a:pt x="48540" y="49347"/>
                  </a:cubicBezTo>
                  <a:close/>
                  <a:moveTo>
                    <a:pt x="8090" y="6730"/>
                  </a:moveTo>
                  <a:cubicBezTo>
                    <a:pt x="2697" y="6730"/>
                    <a:pt x="5394" y="5608"/>
                    <a:pt x="0" y="5608"/>
                  </a:cubicBezTo>
                  <a:cubicBezTo>
                    <a:pt x="1349" y="1122"/>
                    <a:pt x="10787" y="1"/>
                    <a:pt x="13484" y="4487"/>
                  </a:cubicBezTo>
                  <a:cubicBezTo>
                    <a:pt x="14832" y="4487"/>
                    <a:pt x="14832" y="6730"/>
                    <a:pt x="14832" y="7851"/>
                  </a:cubicBezTo>
                  <a:cubicBezTo>
                    <a:pt x="13484" y="10094"/>
                    <a:pt x="13484" y="6730"/>
                    <a:pt x="8090" y="6730"/>
                  </a:cubicBezTo>
                  <a:close/>
                </a:path>
              </a:pathLst>
            </a:custGeom>
            <a:solidFill>
              <a:srgbClr val="4E444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910100" y="336425"/>
              <a:ext cx="1550575" cy="1317800"/>
            </a:xfrm>
            <a:custGeom>
              <a:avLst/>
              <a:gdLst/>
              <a:ahLst/>
              <a:cxnLst/>
              <a:rect l="0" t="0" r="0" b="0"/>
              <a:pathLst>
                <a:path w="62023" h="52712" fill="none" extrusionOk="0">
                  <a:moveTo>
                    <a:pt x="48540" y="49347"/>
                  </a:moveTo>
                  <a:cubicBezTo>
                    <a:pt x="49888" y="50468"/>
                    <a:pt x="51236" y="50468"/>
                    <a:pt x="52585" y="50468"/>
                  </a:cubicBezTo>
                  <a:cubicBezTo>
                    <a:pt x="55281" y="51590"/>
                    <a:pt x="55281" y="52711"/>
                    <a:pt x="57978" y="49347"/>
                  </a:cubicBezTo>
                  <a:cubicBezTo>
                    <a:pt x="62023" y="44861"/>
                    <a:pt x="56630" y="38132"/>
                    <a:pt x="52585" y="40375"/>
                  </a:cubicBezTo>
                  <a:cubicBezTo>
                    <a:pt x="49888" y="41496"/>
                    <a:pt x="48540" y="43739"/>
                    <a:pt x="47192" y="44861"/>
                  </a:cubicBezTo>
                  <a:cubicBezTo>
                    <a:pt x="45843" y="47104"/>
                    <a:pt x="47192" y="48225"/>
                    <a:pt x="48540" y="49347"/>
                  </a:cubicBezTo>
                  <a:close/>
                  <a:moveTo>
                    <a:pt x="8090" y="6730"/>
                  </a:moveTo>
                  <a:cubicBezTo>
                    <a:pt x="2697" y="6730"/>
                    <a:pt x="5394" y="5608"/>
                    <a:pt x="0" y="5608"/>
                  </a:cubicBezTo>
                  <a:cubicBezTo>
                    <a:pt x="1349" y="1122"/>
                    <a:pt x="10787" y="1"/>
                    <a:pt x="13484" y="4487"/>
                  </a:cubicBezTo>
                  <a:cubicBezTo>
                    <a:pt x="14832" y="4487"/>
                    <a:pt x="14832" y="6730"/>
                    <a:pt x="14832" y="7851"/>
                  </a:cubicBezTo>
                  <a:cubicBezTo>
                    <a:pt x="13484" y="10094"/>
                    <a:pt x="13484" y="6730"/>
                    <a:pt x="8090" y="6730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7" name="Shape 57"/>
          <p:cNvGrpSpPr/>
          <p:nvPr/>
        </p:nvGrpSpPr>
        <p:grpSpPr>
          <a:xfrm>
            <a:off x="195721" y="5875571"/>
            <a:ext cx="702572" cy="858369"/>
            <a:chOff x="67400" y="28025"/>
            <a:chExt cx="2898900" cy="2943950"/>
          </a:xfrm>
        </p:grpSpPr>
        <p:sp>
          <p:nvSpPr>
            <p:cNvPr id="58" name="Shape 58"/>
            <p:cNvSpPr/>
            <p:nvPr/>
          </p:nvSpPr>
          <p:spPr>
            <a:xfrm>
              <a:off x="943800" y="728950"/>
              <a:ext cx="775325" cy="2018725"/>
            </a:xfrm>
            <a:custGeom>
              <a:avLst/>
              <a:gdLst/>
              <a:ahLst/>
              <a:cxnLst/>
              <a:rect l="0" t="0" r="0" b="0"/>
              <a:pathLst>
                <a:path w="31013" h="80749" extrusionOk="0">
                  <a:moveTo>
                    <a:pt x="1349" y="1"/>
                  </a:moveTo>
                  <a:lnTo>
                    <a:pt x="1349" y="1"/>
                  </a:lnTo>
                  <a:cubicBezTo>
                    <a:pt x="2697" y="1"/>
                    <a:pt x="4046" y="1122"/>
                    <a:pt x="4046" y="1122"/>
                  </a:cubicBezTo>
                  <a:cubicBezTo>
                    <a:pt x="2697" y="31403"/>
                    <a:pt x="12136" y="59440"/>
                    <a:pt x="31012" y="79627"/>
                  </a:cubicBezTo>
                  <a:cubicBezTo>
                    <a:pt x="31012" y="79627"/>
                    <a:pt x="31012" y="80749"/>
                    <a:pt x="29664" y="80749"/>
                  </a:cubicBezTo>
                  <a:lnTo>
                    <a:pt x="29664" y="80749"/>
                  </a:lnTo>
                  <a:cubicBezTo>
                    <a:pt x="28315" y="80749"/>
                    <a:pt x="28315" y="80749"/>
                    <a:pt x="28315" y="79627"/>
                  </a:cubicBezTo>
                  <a:cubicBezTo>
                    <a:pt x="9439" y="59440"/>
                    <a:pt x="1" y="30281"/>
                    <a:pt x="1349" y="2244"/>
                  </a:cubicBezTo>
                  <a:cubicBezTo>
                    <a:pt x="1349" y="1122"/>
                    <a:pt x="1349" y="1"/>
                    <a:pt x="1349" y="1"/>
                  </a:cubicBezTo>
                  <a:close/>
                </a:path>
              </a:pathLst>
            </a:custGeom>
            <a:solidFill>
              <a:srgbClr val="00885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943800" y="728950"/>
              <a:ext cx="775325" cy="2018725"/>
            </a:xfrm>
            <a:custGeom>
              <a:avLst/>
              <a:gdLst/>
              <a:ahLst/>
              <a:cxnLst/>
              <a:rect l="0" t="0" r="0" b="0"/>
              <a:pathLst>
                <a:path w="31013" h="80749" fill="none" extrusionOk="0">
                  <a:moveTo>
                    <a:pt x="1349" y="1"/>
                  </a:moveTo>
                  <a:lnTo>
                    <a:pt x="1349" y="1"/>
                  </a:lnTo>
                  <a:cubicBezTo>
                    <a:pt x="2697" y="1"/>
                    <a:pt x="4046" y="1122"/>
                    <a:pt x="4046" y="1122"/>
                  </a:cubicBezTo>
                  <a:cubicBezTo>
                    <a:pt x="2697" y="31403"/>
                    <a:pt x="12136" y="59440"/>
                    <a:pt x="31012" y="79627"/>
                  </a:cubicBezTo>
                  <a:cubicBezTo>
                    <a:pt x="31012" y="79627"/>
                    <a:pt x="31012" y="80749"/>
                    <a:pt x="29664" y="80749"/>
                  </a:cubicBezTo>
                  <a:lnTo>
                    <a:pt x="29664" y="80749"/>
                  </a:lnTo>
                  <a:cubicBezTo>
                    <a:pt x="28315" y="80749"/>
                    <a:pt x="28315" y="80749"/>
                    <a:pt x="28315" y="79627"/>
                  </a:cubicBezTo>
                  <a:cubicBezTo>
                    <a:pt x="9439" y="59440"/>
                    <a:pt x="1" y="30281"/>
                    <a:pt x="1349" y="2244"/>
                  </a:cubicBezTo>
                  <a:cubicBezTo>
                    <a:pt x="1349" y="1122"/>
                    <a:pt x="1349" y="1"/>
                    <a:pt x="1349" y="1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67400" y="897175"/>
              <a:ext cx="2629250" cy="1766400"/>
            </a:xfrm>
            <a:custGeom>
              <a:avLst/>
              <a:gdLst/>
              <a:ahLst/>
              <a:cxnLst/>
              <a:rect l="0" t="0" r="0" b="0"/>
              <a:pathLst>
                <a:path w="105170" h="70656" extrusionOk="0">
                  <a:moveTo>
                    <a:pt x="45843" y="59440"/>
                  </a:moveTo>
                  <a:cubicBezTo>
                    <a:pt x="47192" y="59440"/>
                    <a:pt x="51237" y="60562"/>
                    <a:pt x="52585" y="60562"/>
                  </a:cubicBezTo>
                  <a:cubicBezTo>
                    <a:pt x="56630" y="60562"/>
                    <a:pt x="60675" y="61683"/>
                    <a:pt x="63371" y="62805"/>
                  </a:cubicBezTo>
                  <a:cubicBezTo>
                    <a:pt x="66068" y="63926"/>
                    <a:pt x="72810" y="65048"/>
                    <a:pt x="76855" y="62805"/>
                  </a:cubicBezTo>
                  <a:cubicBezTo>
                    <a:pt x="82248" y="60562"/>
                    <a:pt x="86293" y="56076"/>
                    <a:pt x="90338" y="53833"/>
                  </a:cubicBezTo>
                  <a:cubicBezTo>
                    <a:pt x="94383" y="50468"/>
                    <a:pt x="101124" y="51590"/>
                    <a:pt x="105169" y="50468"/>
                  </a:cubicBezTo>
                  <a:cubicBezTo>
                    <a:pt x="101124" y="49347"/>
                    <a:pt x="95731" y="50468"/>
                    <a:pt x="90338" y="48225"/>
                  </a:cubicBezTo>
                  <a:cubicBezTo>
                    <a:pt x="86293" y="48225"/>
                    <a:pt x="80900" y="47104"/>
                    <a:pt x="76855" y="48225"/>
                  </a:cubicBezTo>
                  <a:cubicBezTo>
                    <a:pt x="68765" y="49347"/>
                    <a:pt x="60675" y="53833"/>
                    <a:pt x="53933" y="57197"/>
                  </a:cubicBezTo>
                  <a:cubicBezTo>
                    <a:pt x="52585" y="58319"/>
                    <a:pt x="51237" y="58319"/>
                    <a:pt x="49888" y="58319"/>
                  </a:cubicBezTo>
                  <a:cubicBezTo>
                    <a:pt x="48540" y="58319"/>
                    <a:pt x="47192" y="58319"/>
                    <a:pt x="45843" y="59440"/>
                  </a:cubicBezTo>
                  <a:close/>
                  <a:moveTo>
                    <a:pt x="1" y="33646"/>
                  </a:moveTo>
                  <a:cubicBezTo>
                    <a:pt x="1" y="34767"/>
                    <a:pt x="2697" y="37010"/>
                    <a:pt x="4046" y="38132"/>
                  </a:cubicBezTo>
                  <a:cubicBezTo>
                    <a:pt x="5394" y="40375"/>
                    <a:pt x="6742" y="43739"/>
                    <a:pt x="8091" y="47104"/>
                  </a:cubicBezTo>
                  <a:cubicBezTo>
                    <a:pt x="9439" y="48225"/>
                    <a:pt x="12135" y="53833"/>
                    <a:pt x="16180" y="56076"/>
                  </a:cubicBezTo>
                  <a:cubicBezTo>
                    <a:pt x="22922" y="58319"/>
                    <a:pt x="29664" y="59440"/>
                    <a:pt x="35057" y="61683"/>
                  </a:cubicBezTo>
                  <a:cubicBezTo>
                    <a:pt x="40450" y="62805"/>
                    <a:pt x="44495" y="67291"/>
                    <a:pt x="48540" y="70655"/>
                  </a:cubicBezTo>
                  <a:cubicBezTo>
                    <a:pt x="45843" y="67291"/>
                    <a:pt x="41798" y="63926"/>
                    <a:pt x="40450" y="59440"/>
                  </a:cubicBezTo>
                  <a:cubicBezTo>
                    <a:pt x="37753" y="56076"/>
                    <a:pt x="35057" y="51590"/>
                    <a:pt x="31012" y="49347"/>
                  </a:cubicBezTo>
                  <a:cubicBezTo>
                    <a:pt x="24270" y="44861"/>
                    <a:pt x="14832" y="41496"/>
                    <a:pt x="6742" y="37010"/>
                  </a:cubicBezTo>
                  <a:cubicBezTo>
                    <a:pt x="4046" y="35889"/>
                    <a:pt x="2697" y="34767"/>
                    <a:pt x="1" y="33646"/>
                  </a:cubicBezTo>
                  <a:close/>
                  <a:moveTo>
                    <a:pt x="1" y="1"/>
                  </a:moveTo>
                  <a:cubicBezTo>
                    <a:pt x="1" y="1122"/>
                    <a:pt x="2697" y="3365"/>
                    <a:pt x="2697" y="4487"/>
                  </a:cubicBezTo>
                  <a:cubicBezTo>
                    <a:pt x="4046" y="6730"/>
                    <a:pt x="5394" y="10094"/>
                    <a:pt x="6742" y="13459"/>
                  </a:cubicBezTo>
                  <a:cubicBezTo>
                    <a:pt x="6742" y="14580"/>
                    <a:pt x="10787" y="20188"/>
                    <a:pt x="13484" y="21309"/>
                  </a:cubicBezTo>
                  <a:cubicBezTo>
                    <a:pt x="18877" y="24674"/>
                    <a:pt x="25619" y="25795"/>
                    <a:pt x="29664" y="26917"/>
                  </a:cubicBezTo>
                  <a:cubicBezTo>
                    <a:pt x="35057" y="29160"/>
                    <a:pt x="37753" y="33646"/>
                    <a:pt x="41798" y="37010"/>
                  </a:cubicBezTo>
                  <a:cubicBezTo>
                    <a:pt x="40450" y="32524"/>
                    <a:pt x="36405" y="29160"/>
                    <a:pt x="33708" y="24674"/>
                  </a:cubicBezTo>
                  <a:cubicBezTo>
                    <a:pt x="32360" y="21309"/>
                    <a:pt x="29664" y="17945"/>
                    <a:pt x="26967" y="15702"/>
                  </a:cubicBezTo>
                  <a:cubicBezTo>
                    <a:pt x="20225" y="11216"/>
                    <a:pt x="12135" y="7851"/>
                    <a:pt x="4046" y="3365"/>
                  </a:cubicBezTo>
                  <a:cubicBezTo>
                    <a:pt x="2697" y="3365"/>
                    <a:pt x="1349" y="1122"/>
                    <a:pt x="1" y="1"/>
                  </a:cubicBezTo>
                  <a:close/>
                </a:path>
              </a:pathLst>
            </a:custGeom>
            <a:solidFill>
              <a:srgbClr val="009F6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61"/>
            <p:cNvSpPr/>
            <p:nvPr/>
          </p:nvSpPr>
          <p:spPr>
            <a:xfrm>
              <a:off x="67400" y="897175"/>
              <a:ext cx="2629250" cy="1766400"/>
            </a:xfrm>
            <a:custGeom>
              <a:avLst/>
              <a:gdLst/>
              <a:ahLst/>
              <a:cxnLst/>
              <a:rect l="0" t="0" r="0" b="0"/>
              <a:pathLst>
                <a:path w="105170" h="70656" fill="none" extrusionOk="0">
                  <a:moveTo>
                    <a:pt x="45843" y="59440"/>
                  </a:moveTo>
                  <a:cubicBezTo>
                    <a:pt x="47192" y="59440"/>
                    <a:pt x="51237" y="60562"/>
                    <a:pt x="52585" y="60562"/>
                  </a:cubicBezTo>
                  <a:cubicBezTo>
                    <a:pt x="56630" y="60562"/>
                    <a:pt x="60675" y="61683"/>
                    <a:pt x="63371" y="62805"/>
                  </a:cubicBezTo>
                  <a:cubicBezTo>
                    <a:pt x="66068" y="63926"/>
                    <a:pt x="72810" y="65048"/>
                    <a:pt x="76855" y="62805"/>
                  </a:cubicBezTo>
                  <a:cubicBezTo>
                    <a:pt x="82248" y="60562"/>
                    <a:pt x="86293" y="56076"/>
                    <a:pt x="90338" y="53833"/>
                  </a:cubicBezTo>
                  <a:cubicBezTo>
                    <a:pt x="94383" y="50468"/>
                    <a:pt x="101124" y="51590"/>
                    <a:pt x="105169" y="50468"/>
                  </a:cubicBezTo>
                  <a:cubicBezTo>
                    <a:pt x="101124" y="49347"/>
                    <a:pt x="95731" y="50468"/>
                    <a:pt x="90338" y="48225"/>
                  </a:cubicBezTo>
                  <a:cubicBezTo>
                    <a:pt x="86293" y="48225"/>
                    <a:pt x="80900" y="47104"/>
                    <a:pt x="76855" y="48225"/>
                  </a:cubicBezTo>
                  <a:cubicBezTo>
                    <a:pt x="68765" y="49347"/>
                    <a:pt x="60675" y="53833"/>
                    <a:pt x="53933" y="57197"/>
                  </a:cubicBezTo>
                  <a:cubicBezTo>
                    <a:pt x="52585" y="58319"/>
                    <a:pt x="51237" y="58319"/>
                    <a:pt x="49888" y="58319"/>
                  </a:cubicBezTo>
                  <a:cubicBezTo>
                    <a:pt x="48540" y="58319"/>
                    <a:pt x="47192" y="58319"/>
                    <a:pt x="45843" y="59440"/>
                  </a:cubicBezTo>
                  <a:close/>
                  <a:moveTo>
                    <a:pt x="1" y="33646"/>
                  </a:moveTo>
                  <a:cubicBezTo>
                    <a:pt x="1" y="34767"/>
                    <a:pt x="2697" y="37010"/>
                    <a:pt x="4046" y="38132"/>
                  </a:cubicBezTo>
                  <a:cubicBezTo>
                    <a:pt x="5394" y="40375"/>
                    <a:pt x="6742" y="43739"/>
                    <a:pt x="8091" y="47104"/>
                  </a:cubicBezTo>
                  <a:cubicBezTo>
                    <a:pt x="9439" y="48225"/>
                    <a:pt x="12135" y="53833"/>
                    <a:pt x="16180" y="56076"/>
                  </a:cubicBezTo>
                  <a:cubicBezTo>
                    <a:pt x="22922" y="58319"/>
                    <a:pt x="29664" y="59440"/>
                    <a:pt x="35057" y="61683"/>
                  </a:cubicBezTo>
                  <a:cubicBezTo>
                    <a:pt x="40450" y="62805"/>
                    <a:pt x="44495" y="67291"/>
                    <a:pt x="48540" y="70655"/>
                  </a:cubicBezTo>
                  <a:cubicBezTo>
                    <a:pt x="45843" y="67291"/>
                    <a:pt x="41798" y="63926"/>
                    <a:pt x="40450" y="59440"/>
                  </a:cubicBezTo>
                  <a:cubicBezTo>
                    <a:pt x="37753" y="56076"/>
                    <a:pt x="35057" y="51590"/>
                    <a:pt x="31012" y="49347"/>
                  </a:cubicBezTo>
                  <a:cubicBezTo>
                    <a:pt x="24270" y="44861"/>
                    <a:pt x="14832" y="41496"/>
                    <a:pt x="6742" y="37010"/>
                  </a:cubicBezTo>
                  <a:cubicBezTo>
                    <a:pt x="4046" y="35889"/>
                    <a:pt x="2697" y="34767"/>
                    <a:pt x="1" y="33646"/>
                  </a:cubicBezTo>
                  <a:close/>
                  <a:moveTo>
                    <a:pt x="1" y="1"/>
                  </a:moveTo>
                  <a:cubicBezTo>
                    <a:pt x="1" y="1122"/>
                    <a:pt x="2697" y="3365"/>
                    <a:pt x="2697" y="4487"/>
                  </a:cubicBezTo>
                  <a:cubicBezTo>
                    <a:pt x="4046" y="6730"/>
                    <a:pt x="5394" y="10094"/>
                    <a:pt x="6742" y="13459"/>
                  </a:cubicBezTo>
                  <a:cubicBezTo>
                    <a:pt x="6742" y="14580"/>
                    <a:pt x="10787" y="20188"/>
                    <a:pt x="13484" y="21309"/>
                  </a:cubicBezTo>
                  <a:cubicBezTo>
                    <a:pt x="18877" y="24674"/>
                    <a:pt x="25619" y="25795"/>
                    <a:pt x="29664" y="26917"/>
                  </a:cubicBezTo>
                  <a:cubicBezTo>
                    <a:pt x="35057" y="29160"/>
                    <a:pt x="37753" y="33646"/>
                    <a:pt x="41798" y="37010"/>
                  </a:cubicBezTo>
                  <a:cubicBezTo>
                    <a:pt x="40450" y="32524"/>
                    <a:pt x="36405" y="29160"/>
                    <a:pt x="33708" y="24674"/>
                  </a:cubicBezTo>
                  <a:cubicBezTo>
                    <a:pt x="32360" y="21309"/>
                    <a:pt x="29664" y="17945"/>
                    <a:pt x="26967" y="15702"/>
                  </a:cubicBezTo>
                  <a:cubicBezTo>
                    <a:pt x="20225" y="11216"/>
                    <a:pt x="12135" y="7851"/>
                    <a:pt x="4046" y="3365"/>
                  </a:cubicBezTo>
                  <a:cubicBezTo>
                    <a:pt x="2697" y="3365"/>
                    <a:pt x="1349" y="1122"/>
                    <a:pt x="1" y="1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707850" y="1485975"/>
              <a:ext cx="1584300" cy="1486000"/>
            </a:xfrm>
            <a:custGeom>
              <a:avLst/>
              <a:gdLst/>
              <a:ahLst/>
              <a:cxnLst/>
              <a:rect l="0" t="0" r="0" b="0"/>
              <a:pathLst>
                <a:path w="63372" h="59440" extrusionOk="0">
                  <a:moveTo>
                    <a:pt x="60675" y="0"/>
                  </a:moveTo>
                  <a:cubicBezTo>
                    <a:pt x="60675" y="0"/>
                    <a:pt x="62023" y="0"/>
                    <a:pt x="62023" y="0"/>
                  </a:cubicBezTo>
                  <a:cubicBezTo>
                    <a:pt x="63371" y="1122"/>
                    <a:pt x="63371" y="2243"/>
                    <a:pt x="62023" y="2243"/>
                  </a:cubicBezTo>
                  <a:cubicBezTo>
                    <a:pt x="40450" y="3365"/>
                    <a:pt x="1349" y="21309"/>
                    <a:pt x="32360" y="57197"/>
                  </a:cubicBezTo>
                  <a:cubicBezTo>
                    <a:pt x="32360" y="58318"/>
                    <a:pt x="31012" y="59440"/>
                    <a:pt x="29664" y="58318"/>
                  </a:cubicBezTo>
                  <a:lnTo>
                    <a:pt x="29664" y="58318"/>
                  </a:lnTo>
                  <a:cubicBezTo>
                    <a:pt x="28315" y="58318"/>
                    <a:pt x="28315" y="57197"/>
                    <a:pt x="28315" y="56075"/>
                  </a:cubicBezTo>
                  <a:cubicBezTo>
                    <a:pt x="1" y="23552"/>
                    <a:pt x="31012" y="4486"/>
                    <a:pt x="56630" y="1122"/>
                  </a:cubicBezTo>
                  <a:cubicBezTo>
                    <a:pt x="57978" y="0"/>
                    <a:pt x="59326" y="0"/>
                    <a:pt x="60675" y="0"/>
                  </a:cubicBezTo>
                  <a:close/>
                </a:path>
              </a:pathLst>
            </a:custGeom>
            <a:solidFill>
              <a:srgbClr val="009F67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707850" y="1485975"/>
              <a:ext cx="1584300" cy="1486000"/>
            </a:xfrm>
            <a:custGeom>
              <a:avLst/>
              <a:gdLst/>
              <a:ahLst/>
              <a:cxnLst/>
              <a:rect l="0" t="0" r="0" b="0"/>
              <a:pathLst>
                <a:path w="63372" h="59440" fill="none" extrusionOk="0">
                  <a:moveTo>
                    <a:pt x="60675" y="0"/>
                  </a:moveTo>
                  <a:cubicBezTo>
                    <a:pt x="60675" y="0"/>
                    <a:pt x="62023" y="0"/>
                    <a:pt x="62023" y="0"/>
                  </a:cubicBezTo>
                  <a:cubicBezTo>
                    <a:pt x="63371" y="1122"/>
                    <a:pt x="63371" y="2243"/>
                    <a:pt x="62023" y="2243"/>
                  </a:cubicBezTo>
                  <a:cubicBezTo>
                    <a:pt x="40450" y="3365"/>
                    <a:pt x="1349" y="21309"/>
                    <a:pt x="32360" y="57197"/>
                  </a:cubicBezTo>
                  <a:cubicBezTo>
                    <a:pt x="32360" y="58318"/>
                    <a:pt x="31012" y="59440"/>
                    <a:pt x="29664" y="58318"/>
                  </a:cubicBezTo>
                  <a:lnTo>
                    <a:pt x="29664" y="58318"/>
                  </a:lnTo>
                  <a:cubicBezTo>
                    <a:pt x="28315" y="58318"/>
                    <a:pt x="28315" y="57197"/>
                    <a:pt x="28315" y="56075"/>
                  </a:cubicBezTo>
                  <a:cubicBezTo>
                    <a:pt x="1" y="23552"/>
                    <a:pt x="31012" y="4486"/>
                    <a:pt x="56630" y="1122"/>
                  </a:cubicBezTo>
                  <a:cubicBezTo>
                    <a:pt x="57978" y="0"/>
                    <a:pt x="59326" y="0"/>
                    <a:pt x="60675" y="0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168525" y="981300"/>
              <a:ext cx="2528125" cy="1682275"/>
            </a:xfrm>
            <a:custGeom>
              <a:avLst/>
              <a:gdLst/>
              <a:ahLst/>
              <a:cxnLst/>
              <a:rect l="0" t="0" r="0" b="0"/>
              <a:pathLst>
                <a:path w="101125" h="67291" extrusionOk="0">
                  <a:moveTo>
                    <a:pt x="1" y="0"/>
                  </a:moveTo>
                  <a:cubicBezTo>
                    <a:pt x="1349" y="2243"/>
                    <a:pt x="4046" y="3365"/>
                    <a:pt x="5394" y="6729"/>
                  </a:cubicBezTo>
                  <a:cubicBezTo>
                    <a:pt x="5394" y="7851"/>
                    <a:pt x="9439" y="13458"/>
                    <a:pt x="12135" y="14580"/>
                  </a:cubicBezTo>
                  <a:cubicBezTo>
                    <a:pt x="17529" y="16823"/>
                    <a:pt x="21574" y="21309"/>
                    <a:pt x="25619" y="23552"/>
                  </a:cubicBezTo>
                  <a:cubicBezTo>
                    <a:pt x="31012" y="24673"/>
                    <a:pt x="33708" y="30281"/>
                    <a:pt x="37753" y="33645"/>
                  </a:cubicBezTo>
                  <a:cubicBezTo>
                    <a:pt x="36405" y="29159"/>
                    <a:pt x="29663" y="25795"/>
                    <a:pt x="28315" y="22430"/>
                  </a:cubicBezTo>
                  <a:cubicBezTo>
                    <a:pt x="25619" y="19066"/>
                    <a:pt x="17529" y="15701"/>
                    <a:pt x="13484" y="13458"/>
                  </a:cubicBezTo>
                  <a:cubicBezTo>
                    <a:pt x="8090" y="8972"/>
                    <a:pt x="6742" y="4486"/>
                    <a:pt x="1" y="0"/>
                  </a:cubicBezTo>
                  <a:close/>
                  <a:moveTo>
                    <a:pt x="1349" y="34767"/>
                  </a:moveTo>
                  <a:cubicBezTo>
                    <a:pt x="1349" y="37010"/>
                    <a:pt x="5394" y="37010"/>
                    <a:pt x="6742" y="39253"/>
                  </a:cubicBezTo>
                  <a:cubicBezTo>
                    <a:pt x="8090" y="41496"/>
                    <a:pt x="10787" y="47103"/>
                    <a:pt x="14832" y="48225"/>
                  </a:cubicBezTo>
                  <a:cubicBezTo>
                    <a:pt x="21574" y="50468"/>
                    <a:pt x="26967" y="54954"/>
                    <a:pt x="32360" y="56075"/>
                  </a:cubicBezTo>
                  <a:cubicBezTo>
                    <a:pt x="37753" y="58318"/>
                    <a:pt x="40450" y="63926"/>
                    <a:pt x="44495" y="67290"/>
                  </a:cubicBezTo>
                  <a:cubicBezTo>
                    <a:pt x="41798" y="63926"/>
                    <a:pt x="35057" y="60561"/>
                    <a:pt x="33708" y="56075"/>
                  </a:cubicBezTo>
                  <a:cubicBezTo>
                    <a:pt x="31012" y="52711"/>
                    <a:pt x="20225" y="48225"/>
                    <a:pt x="16180" y="45982"/>
                  </a:cubicBezTo>
                  <a:cubicBezTo>
                    <a:pt x="9439" y="41496"/>
                    <a:pt x="10787" y="38131"/>
                    <a:pt x="1349" y="34767"/>
                  </a:cubicBezTo>
                  <a:close/>
                  <a:moveTo>
                    <a:pt x="51237" y="56075"/>
                  </a:moveTo>
                  <a:cubicBezTo>
                    <a:pt x="53933" y="56075"/>
                    <a:pt x="60675" y="54954"/>
                    <a:pt x="63371" y="53832"/>
                  </a:cubicBezTo>
                  <a:cubicBezTo>
                    <a:pt x="71461" y="51589"/>
                    <a:pt x="72810" y="53832"/>
                    <a:pt x="84944" y="49346"/>
                  </a:cubicBezTo>
                  <a:cubicBezTo>
                    <a:pt x="90338" y="45982"/>
                    <a:pt x="97079" y="48225"/>
                    <a:pt x="101124" y="47103"/>
                  </a:cubicBezTo>
                  <a:cubicBezTo>
                    <a:pt x="97079" y="45982"/>
                    <a:pt x="91686" y="47103"/>
                    <a:pt x="86293" y="44860"/>
                  </a:cubicBezTo>
                  <a:cubicBezTo>
                    <a:pt x="78203" y="43739"/>
                    <a:pt x="72810" y="42617"/>
                    <a:pt x="57978" y="50468"/>
                  </a:cubicBezTo>
                  <a:cubicBezTo>
                    <a:pt x="53933" y="54954"/>
                    <a:pt x="49888" y="54954"/>
                    <a:pt x="47192" y="54954"/>
                  </a:cubicBezTo>
                  <a:cubicBezTo>
                    <a:pt x="47192" y="56075"/>
                    <a:pt x="43147" y="56075"/>
                    <a:pt x="51237" y="56075"/>
                  </a:cubicBezTo>
                  <a:close/>
                </a:path>
              </a:pathLst>
            </a:custGeom>
            <a:solidFill>
              <a:srgbClr val="00885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>
              <a:off x="67400" y="28025"/>
              <a:ext cx="2898900" cy="2467325"/>
            </a:xfrm>
            <a:custGeom>
              <a:avLst/>
              <a:gdLst/>
              <a:ahLst/>
              <a:cxnLst/>
              <a:rect l="0" t="0" r="0" b="0"/>
              <a:pathLst>
                <a:path w="115956" h="98693" extrusionOk="0">
                  <a:moveTo>
                    <a:pt x="16180" y="7851"/>
                  </a:moveTo>
                  <a:cubicBezTo>
                    <a:pt x="24270" y="12337"/>
                    <a:pt x="28315" y="12337"/>
                    <a:pt x="32360" y="13458"/>
                  </a:cubicBezTo>
                  <a:cubicBezTo>
                    <a:pt x="28315" y="11215"/>
                    <a:pt x="26967" y="6729"/>
                    <a:pt x="25619" y="4486"/>
                  </a:cubicBezTo>
                  <a:cubicBezTo>
                    <a:pt x="25619" y="2243"/>
                    <a:pt x="35057" y="6729"/>
                    <a:pt x="37753" y="10094"/>
                  </a:cubicBezTo>
                  <a:cubicBezTo>
                    <a:pt x="37753" y="6729"/>
                    <a:pt x="39102" y="1122"/>
                    <a:pt x="40450" y="1122"/>
                  </a:cubicBezTo>
                  <a:cubicBezTo>
                    <a:pt x="40450" y="0"/>
                    <a:pt x="43147" y="2243"/>
                    <a:pt x="43147" y="4486"/>
                  </a:cubicBezTo>
                  <a:cubicBezTo>
                    <a:pt x="44495" y="6729"/>
                    <a:pt x="44495" y="8972"/>
                    <a:pt x="43147" y="11215"/>
                  </a:cubicBezTo>
                  <a:cubicBezTo>
                    <a:pt x="44495" y="6729"/>
                    <a:pt x="47192" y="4486"/>
                    <a:pt x="49888" y="1122"/>
                  </a:cubicBezTo>
                  <a:cubicBezTo>
                    <a:pt x="51237" y="2243"/>
                    <a:pt x="51237" y="10094"/>
                    <a:pt x="49888" y="10094"/>
                  </a:cubicBezTo>
                  <a:cubicBezTo>
                    <a:pt x="53933" y="7851"/>
                    <a:pt x="67416" y="5608"/>
                    <a:pt x="67416" y="7851"/>
                  </a:cubicBezTo>
                  <a:cubicBezTo>
                    <a:pt x="62023" y="10094"/>
                    <a:pt x="59326" y="14580"/>
                    <a:pt x="51237" y="16823"/>
                  </a:cubicBezTo>
                  <a:cubicBezTo>
                    <a:pt x="60675" y="14580"/>
                    <a:pt x="70113" y="15701"/>
                    <a:pt x="79551" y="17944"/>
                  </a:cubicBezTo>
                  <a:cubicBezTo>
                    <a:pt x="80900" y="20187"/>
                    <a:pt x="60675" y="21309"/>
                    <a:pt x="52585" y="20187"/>
                  </a:cubicBezTo>
                  <a:cubicBezTo>
                    <a:pt x="64720" y="22430"/>
                    <a:pt x="66068" y="28038"/>
                    <a:pt x="74158" y="32524"/>
                  </a:cubicBezTo>
                  <a:cubicBezTo>
                    <a:pt x="75506" y="33645"/>
                    <a:pt x="76855" y="34767"/>
                    <a:pt x="70113" y="33645"/>
                  </a:cubicBezTo>
                  <a:cubicBezTo>
                    <a:pt x="63371" y="32524"/>
                    <a:pt x="53933" y="28038"/>
                    <a:pt x="49888" y="24673"/>
                  </a:cubicBezTo>
                  <a:cubicBezTo>
                    <a:pt x="55282" y="30281"/>
                    <a:pt x="64720" y="42617"/>
                    <a:pt x="63371" y="43739"/>
                  </a:cubicBezTo>
                  <a:cubicBezTo>
                    <a:pt x="62023" y="44860"/>
                    <a:pt x="57978" y="41496"/>
                    <a:pt x="55282" y="39253"/>
                  </a:cubicBezTo>
                  <a:cubicBezTo>
                    <a:pt x="52585" y="37010"/>
                    <a:pt x="49888" y="35888"/>
                    <a:pt x="45843" y="28038"/>
                  </a:cubicBezTo>
                  <a:cubicBezTo>
                    <a:pt x="47192" y="37010"/>
                    <a:pt x="48540" y="42617"/>
                    <a:pt x="47192" y="48225"/>
                  </a:cubicBezTo>
                  <a:cubicBezTo>
                    <a:pt x="45843" y="49346"/>
                    <a:pt x="44495" y="50468"/>
                    <a:pt x="43147" y="47103"/>
                  </a:cubicBezTo>
                  <a:cubicBezTo>
                    <a:pt x="41798" y="44860"/>
                    <a:pt x="40450" y="34767"/>
                    <a:pt x="40450" y="30281"/>
                  </a:cubicBezTo>
                  <a:cubicBezTo>
                    <a:pt x="39102" y="33645"/>
                    <a:pt x="37753" y="39253"/>
                    <a:pt x="33708" y="41496"/>
                  </a:cubicBezTo>
                  <a:cubicBezTo>
                    <a:pt x="31012" y="43739"/>
                    <a:pt x="28315" y="47103"/>
                    <a:pt x="28315" y="45982"/>
                  </a:cubicBezTo>
                  <a:cubicBezTo>
                    <a:pt x="25619" y="44860"/>
                    <a:pt x="32360" y="31402"/>
                    <a:pt x="36405" y="25795"/>
                  </a:cubicBezTo>
                  <a:cubicBezTo>
                    <a:pt x="28315" y="34767"/>
                    <a:pt x="12135" y="40374"/>
                    <a:pt x="8091" y="39253"/>
                  </a:cubicBezTo>
                  <a:cubicBezTo>
                    <a:pt x="6742" y="38131"/>
                    <a:pt x="12135" y="37010"/>
                    <a:pt x="16180" y="32524"/>
                  </a:cubicBezTo>
                  <a:cubicBezTo>
                    <a:pt x="21574" y="28038"/>
                    <a:pt x="25619" y="25795"/>
                    <a:pt x="32360" y="23552"/>
                  </a:cubicBezTo>
                  <a:cubicBezTo>
                    <a:pt x="22922" y="25795"/>
                    <a:pt x="13484" y="30281"/>
                    <a:pt x="4046" y="31402"/>
                  </a:cubicBezTo>
                  <a:cubicBezTo>
                    <a:pt x="1349" y="31402"/>
                    <a:pt x="9439" y="28038"/>
                    <a:pt x="12135" y="25795"/>
                  </a:cubicBezTo>
                  <a:cubicBezTo>
                    <a:pt x="16180" y="23552"/>
                    <a:pt x="20225" y="22430"/>
                    <a:pt x="28315" y="20187"/>
                  </a:cubicBezTo>
                  <a:cubicBezTo>
                    <a:pt x="20225" y="21309"/>
                    <a:pt x="4046" y="21309"/>
                    <a:pt x="1349" y="19066"/>
                  </a:cubicBezTo>
                  <a:cubicBezTo>
                    <a:pt x="1" y="17944"/>
                    <a:pt x="16180" y="14580"/>
                    <a:pt x="24270" y="15701"/>
                  </a:cubicBezTo>
                  <a:cubicBezTo>
                    <a:pt x="20225" y="13458"/>
                    <a:pt x="16180" y="10094"/>
                    <a:pt x="16180" y="7851"/>
                  </a:cubicBezTo>
                  <a:close/>
                  <a:moveTo>
                    <a:pt x="68765" y="38131"/>
                  </a:moveTo>
                  <a:cubicBezTo>
                    <a:pt x="74158" y="40374"/>
                    <a:pt x="82248" y="44860"/>
                    <a:pt x="84944" y="53832"/>
                  </a:cubicBezTo>
                  <a:cubicBezTo>
                    <a:pt x="83596" y="47103"/>
                    <a:pt x="80900" y="37010"/>
                    <a:pt x="83596" y="31402"/>
                  </a:cubicBezTo>
                  <a:cubicBezTo>
                    <a:pt x="86293" y="30281"/>
                    <a:pt x="90338" y="40374"/>
                    <a:pt x="90338" y="44860"/>
                  </a:cubicBezTo>
                  <a:cubicBezTo>
                    <a:pt x="93034" y="41496"/>
                    <a:pt x="95731" y="35888"/>
                    <a:pt x="98428" y="34767"/>
                  </a:cubicBezTo>
                  <a:cubicBezTo>
                    <a:pt x="99776" y="34767"/>
                    <a:pt x="97079" y="40374"/>
                    <a:pt x="97079" y="42617"/>
                  </a:cubicBezTo>
                  <a:cubicBezTo>
                    <a:pt x="97079" y="43739"/>
                    <a:pt x="94383" y="47103"/>
                    <a:pt x="93034" y="49346"/>
                  </a:cubicBezTo>
                  <a:cubicBezTo>
                    <a:pt x="97079" y="45982"/>
                    <a:pt x="97079" y="41496"/>
                    <a:pt x="105169" y="38131"/>
                  </a:cubicBezTo>
                  <a:cubicBezTo>
                    <a:pt x="106517" y="39253"/>
                    <a:pt x="99776" y="48225"/>
                    <a:pt x="97079" y="51589"/>
                  </a:cubicBezTo>
                  <a:cubicBezTo>
                    <a:pt x="102473" y="48225"/>
                    <a:pt x="109214" y="50468"/>
                    <a:pt x="110562" y="50468"/>
                  </a:cubicBezTo>
                  <a:cubicBezTo>
                    <a:pt x="110562" y="51589"/>
                    <a:pt x="107866" y="52711"/>
                    <a:pt x="105169" y="54954"/>
                  </a:cubicBezTo>
                  <a:cubicBezTo>
                    <a:pt x="102473" y="57197"/>
                    <a:pt x="99776" y="58318"/>
                    <a:pt x="95731" y="58318"/>
                  </a:cubicBezTo>
                  <a:cubicBezTo>
                    <a:pt x="101124" y="58318"/>
                    <a:pt x="106517" y="60561"/>
                    <a:pt x="114607" y="61683"/>
                  </a:cubicBezTo>
                  <a:cubicBezTo>
                    <a:pt x="115956" y="61683"/>
                    <a:pt x="114607" y="62804"/>
                    <a:pt x="113259" y="62804"/>
                  </a:cubicBezTo>
                  <a:cubicBezTo>
                    <a:pt x="110562" y="65047"/>
                    <a:pt x="105169" y="65047"/>
                    <a:pt x="99776" y="65047"/>
                  </a:cubicBezTo>
                  <a:cubicBezTo>
                    <a:pt x="103821" y="69533"/>
                    <a:pt x="107866" y="77384"/>
                    <a:pt x="109214" y="81870"/>
                  </a:cubicBezTo>
                  <a:cubicBezTo>
                    <a:pt x="107866" y="82991"/>
                    <a:pt x="106517" y="82991"/>
                    <a:pt x="105169" y="81870"/>
                  </a:cubicBezTo>
                  <a:cubicBezTo>
                    <a:pt x="99776" y="77384"/>
                    <a:pt x="95731" y="76262"/>
                    <a:pt x="91686" y="69533"/>
                  </a:cubicBezTo>
                  <a:cubicBezTo>
                    <a:pt x="98428" y="81870"/>
                    <a:pt x="93034" y="85234"/>
                    <a:pt x="94383" y="93085"/>
                  </a:cubicBezTo>
                  <a:cubicBezTo>
                    <a:pt x="94383" y="95328"/>
                    <a:pt x="93034" y="95328"/>
                    <a:pt x="91686" y="90842"/>
                  </a:cubicBezTo>
                  <a:cubicBezTo>
                    <a:pt x="88989" y="84113"/>
                    <a:pt x="88989" y="78505"/>
                    <a:pt x="87641" y="70655"/>
                  </a:cubicBezTo>
                  <a:cubicBezTo>
                    <a:pt x="88989" y="80748"/>
                    <a:pt x="84944" y="85234"/>
                    <a:pt x="84944" y="95328"/>
                  </a:cubicBezTo>
                  <a:cubicBezTo>
                    <a:pt x="84944" y="96449"/>
                    <a:pt x="83596" y="98692"/>
                    <a:pt x="82248" y="95328"/>
                  </a:cubicBezTo>
                  <a:cubicBezTo>
                    <a:pt x="78203" y="84113"/>
                    <a:pt x="79551" y="77384"/>
                    <a:pt x="82248" y="69533"/>
                  </a:cubicBezTo>
                  <a:cubicBezTo>
                    <a:pt x="78203" y="79627"/>
                    <a:pt x="75506" y="84113"/>
                    <a:pt x="71461" y="91963"/>
                  </a:cubicBezTo>
                  <a:cubicBezTo>
                    <a:pt x="70113" y="94206"/>
                    <a:pt x="68765" y="94206"/>
                    <a:pt x="68765" y="93085"/>
                  </a:cubicBezTo>
                  <a:cubicBezTo>
                    <a:pt x="70113" y="82991"/>
                    <a:pt x="70113" y="79627"/>
                    <a:pt x="75506" y="74019"/>
                  </a:cubicBezTo>
                  <a:cubicBezTo>
                    <a:pt x="68765" y="79627"/>
                    <a:pt x="68765" y="79627"/>
                    <a:pt x="62023" y="85234"/>
                  </a:cubicBezTo>
                  <a:cubicBezTo>
                    <a:pt x="60675" y="86356"/>
                    <a:pt x="57978" y="87477"/>
                    <a:pt x="59326" y="82991"/>
                  </a:cubicBezTo>
                  <a:cubicBezTo>
                    <a:pt x="64720" y="75141"/>
                    <a:pt x="68765" y="72898"/>
                    <a:pt x="75506" y="67290"/>
                  </a:cubicBezTo>
                  <a:cubicBezTo>
                    <a:pt x="68765" y="71776"/>
                    <a:pt x="63371" y="74019"/>
                    <a:pt x="53933" y="76262"/>
                  </a:cubicBezTo>
                  <a:cubicBezTo>
                    <a:pt x="51237" y="76262"/>
                    <a:pt x="47192" y="76262"/>
                    <a:pt x="51237" y="74019"/>
                  </a:cubicBezTo>
                  <a:cubicBezTo>
                    <a:pt x="59326" y="69533"/>
                    <a:pt x="68765" y="63926"/>
                    <a:pt x="76855" y="60561"/>
                  </a:cubicBezTo>
                  <a:cubicBezTo>
                    <a:pt x="67416" y="62804"/>
                    <a:pt x="62023" y="62804"/>
                    <a:pt x="53933" y="58318"/>
                  </a:cubicBezTo>
                  <a:cubicBezTo>
                    <a:pt x="52585" y="57197"/>
                    <a:pt x="53933" y="57197"/>
                    <a:pt x="55282" y="57197"/>
                  </a:cubicBezTo>
                  <a:cubicBezTo>
                    <a:pt x="63371" y="56075"/>
                    <a:pt x="70113" y="49346"/>
                    <a:pt x="79551" y="54954"/>
                  </a:cubicBezTo>
                  <a:cubicBezTo>
                    <a:pt x="72810" y="51589"/>
                    <a:pt x="70113" y="45982"/>
                    <a:pt x="66068" y="39253"/>
                  </a:cubicBezTo>
                  <a:cubicBezTo>
                    <a:pt x="66068" y="39253"/>
                    <a:pt x="64720" y="35888"/>
                    <a:pt x="68765" y="38131"/>
                  </a:cubicBezTo>
                  <a:close/>
                </a:path>
              </a:pathLst>
            </a:custGeom>
            <a:solidFill>
              <a:srgbClr val="FDFA00"/>
            </a:solidFill>
            <a:ln w="33700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" name="Shape 66"/>
            <p:cNvSpPr/>
            <p:nvPr/>
          </p:nvSpPr>
          <p:spPr>
            <a:xfrm>
              <a:off x="674150" y="280350"/>
              <a:ext cx="1887650" cy="1598175"/>
            </a:xfrm>
            <a:custGeom>
              <a:avLst/>
              <a:gdLst/>
              <a:ahLst/>
              <a:cxnLst/>
              <a:rect l="0" t="0" r="0" b="0"/>
              <a:pathLst>
                <a:path w="75506" h="63927" fill="none" extrusionOk="0">
                  <a:moveTo>
                    <a:pt x="0" y="5608"/>
                  </a:moveTo>
                  <a:cubicBezTo>
                    <a:pt x="4045" y="5608"/>
                    <a:pt x="6742" y="6730"/>
                    <a:pt x="9438" y="7851"/>
                  </a:cubicBezTo>
                  <a:moveTo>
                    <a:pt x="8090" y="3365"/>
                  </a:moveTo>
                  <a:cubicBezTo>
                    <a:pt x="9438" y="3365"/>
                    <a:pt x="10787" y="4487"/>
                    <a:pt x="10787" y="5608"/>
                  </a:cubicBezTo>
                  <a:moveTo>
                    <a:pt x="13483" y="1"/>
                  </a:moveTo>
                  <a:cubicBezTo>
                    <a:pt x="13483" y="1122"/>
                    <a:pt x="14832" y="3365"/>
                    <a:pt x="14832" y="4487"/>
                  </a:cubicBezTo>
                  <a:moveTo>
                    <a:pt x="18877" y="2244"/>
                  </a:moveTo>
                  <a:cubicBezTo>
                    <a:pt x="18877" y="3365"/>
                    <a:pt x="18877" y="3365"/>
                    <a:pt x="18877" y="4487"/>
                  </a:cubicBezTo>
                  <a:moveTo>
                    <a:pt x="25618" y="1"/>
                  </a:moveTo>
                  <a:cubicBezTo>
                    <a:pt x="24270" y="1122"/>
                    <a:pt x="22922" y="3365"/>
                    <a:pt x="21573" y="4487"/>
                  </a:cubicBezTo>
                  <a:moveTo>
                    <a:pt x="26967" y="6730"/>
                  </a:moveTo>
                  <a:cubicBezTo>
                    <a:pt x="25618" y="6730"/>
                    <a:pt x="24270" y="6730"/>
                    <a:pt x="24270" y="6730"/>
                  </a:cubicBezTo>
                  <a:moveTo>
                    <a:pt x="28315" y="10094"/>
                  </a:moveTo>
                  <a:cubicBezTo>
                    <a:pt x="26967" y="10094"/>
                    <a:pt x="25618" y="10094"/>
                    <a:pt x="24270" y="10094"/>
                  </a:cubicBezTo>
                  <a:moveTo>
                    <a:pt x="25618" y="14580"/>
                  </a:moveTo>
                  <a:cubicBezTo>
                    <a:pt x="24270" y="13459"/>
                    <a:pt x="24270" y="12337"/>
                    <a:pt x="22922" y="11216"/>
                  </a:cubicBezTo>
                  <a:moveTo>
                    <a:pt x="21573" y="17945"/>
                  </a:moveTo>
                  <a:cubicBezTo>
                    <a:pt x="21573" y="15702"/>
                    <a:pt x="21573" y="14580"/>
                    <a:pt x="21573" y="12337"/>
                  </a:cubicBezTo>
                  <a:moveTo>
                    <a:pt x="16180" y="20188"/>
                  </a:moveTo>
                  <a:cubicBezTo>
                    <a:pt x="16180" y="17945"/>
                    <a:pt x="16180" y="14580"/>
                    <a:pt x="17528" y="12337"/>
                  </a:cubicBezTo>
                  <a:moveTo>
                    <a:pt x="12135" y="15702"/>
                  </a:moveTo>
                  <a:cubicBezTo>
                    <a:pt x="12135" y="14580"/>
                    <a:pt x="13483" y="13459"/>
                    <a:pt x="14832" y="12337"/>
                  </a:cubicBezTo>
                  <a:moveTo>
                    <a:pt x="8090" y="13459"/>
                  </a:moveTo>
                  <a:cubicBezTo>
                    <a:pt x="9438" y="12337"/>
                    <a:pt x="10787" y="12337"/>
                    <a:pt x="10787" y="11216"/>
                  </a:cubicBezTo>
                  <a:moveTo>
                    <a:pt x="4045" y="10094"/>
                  </a:moveTo>
                  <a:cubicBezTo>
                    <a:pt x="6742" y="10094"/>
                    <a:pt x="8090" y="10094"/>
                    <a:pt x="9438" y="10094"/>
                  </a:cubicBezTo>
                  <a:moveTo>
                    <a:pt x="66068" y="42618"/>
                  </a:moveTo>
                  <a:cubicBezTo>
                    <a:pt x="67416" y="41496"/>
                    <a:pt x="67416" y="40375"/>
                    <a:pt x="68764" y="39253"/>
                  </a:cubicBezTo>
                  <a:moveTo>
                    <a:pt x="66068" y="34767"/>
                  </a:moveTo>
                  <a:cubicBezTo>
                    <a:pt x="63371" y="38132"/>
                    <a:pt x="63371" y="40375"/>
                    <a:pt x="64719" y="42618"/>
                  </a:cubicBezTo>
                  <a:moveTo>
                    <a:pt x="55281" y="44861"/>
                  </a:moveTo>
                  <a:cubicBezTo>
                    <a:pt x="56630" y="45982"/>
                    <a:pt x="56630" y="45982"/>
                    <a:pt x="57978" y="45982"/>
                  </a:cubicBezTo>
                  <a:moveTo>
                    <a:pt x="52585" y="50468"/>
                  </a:moveTo>
                  <a:cubicBezTo>
                    <a:pt x="53933" y="50468"/>
                    <a:pt x="55281" y="49347"/>
                    <a:pt x="56630" y="49347"/>
                  </a:cubicBezTo>
                  <a:moveTo>
                    <a:pt x="51236" y="57197"/>
                  </a:moveTo>
                  <a:cubicBezTo>
                    <a:pt x="52585" y="54954"/>
                    <a:pt x="55281" y="52711"/>
                    <a:pt x="56630" y="51590"/>
                  </a:cubicBezTo>
                  <a:moveTo>
                    <a:pt x="49888" y="63926"/>
                  </a:moveTo>
                  <a:cubicBezTo>
                    <a:pt x="53933" y="60562"/>
                    <a:pt x="56630" y="57197"/>
                    <a:pt x="57978" y="52711"/>
                  </a:cubicBezTo>
                  <a:moveTo>
                    <a:pt x="57978" y="60562"/>
                  </a:moveTo>
                  <a:cubicBezTo>
                    <a:pt x="59326" y="58319"/>
                    <a:pt x="59326" y="56076"/>
                    <a:pt x="59326" y="54954"/>
                  </a:cubicBezTo>
                  <a:moveTo>
                    <a:pt x="63371" y="60562"/>
                  </a:moveTo>
                  <a:cubicBezTo>
                    <a:pt x="63371" y="59440"/>
                    <a:pt x="63371" y="57197"/>
                    <a:pt x="62023" y="56076"/>
                  </a:cubicBezTo>
                  <a:moveTo>
                    <a:pt x="67416" y="59440"/>
                  </a:moveTo>
                  <a:cubicBezTo>
                    <a:pt x="67416" y="58319"/>
                    <a:pt x="66068" y="56076"/>
                    <a:pt x="64719" y="54954"/>
                  </a:cubicBezTo>
                  <a:moveTo>
                    <a:pt x="75506" y="54954"/>
                  </a:moveTo>
                  <a:cubicBezTo>
                    <a:pt x="72809" y="52711"/>
                    <a:pt x="71461" y="51590"/>
                    <a:pt x="67416" y="52711"/>
                  </a:cubicBezTo>
                  <a:moveTo>
                    <a:pt x="71461" y="48225"/>
                  </a:moveTo>
                  <a:cubicBezTo>
                    <a:pt x="70113" y="48225"/>
                    <a:pt x="70113" y="48225"/>
                    <a:pt x="68764" y="48225"/>
                  </a:cubicBezTo>
                  <a:moveTo>
                    <a:pt x="68764" y="44861"/>
                  </a:moveTo>
                  <a:cubicBezTo>
                    <a:pt x="70113" y="43739"/>
                    <a:pt x="71461" y="42618"/>
                    <a:pt x="72809" y="41496"/>
                  </a:cubicBezTo>
                </a:path>
              </a:pathLst>
            </a:custGeom>
            <a:noFill/>
            <a:ln w="33700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674150" y="308400"/>
              <a:ext cx="1988775" cy="1598150"/>
            </a:xfrm>
            <a:custGeom>
              <a:avLst/>
              <a:gdLst/>
              <a:ahLst/>
              <a:cxnLst/>
              <a:rect l="0" t="0" r="0" b="0"/>
              <a:pathLst>
                <a:path w="79551" h="63926" fill="none" extrusionOk="0">
                  <a:moveTo>
                    <a:pt x="9438" y="5608"/>
                  </a:moveTo>
                  <a:cubicBezTo>
                    <a:pt x="8090" y="5608"/>
                    <a:pt x="1349" y="3365"/>
                    <a:pt x="0" y="2243"/>
                  </a:cubicBezTo>
                  <a:moveTo>
                    <a:pt x="10787" y="4486"/>
                  </a:moveTo>
                  <a:cubicBezTo>
                    <a:pt x="10787" y="4486"/>
                    <a:pt x="9438" y="4486"/>
                    <a:pt x="9438" y="4486"/>
                  </a:cubicBezTo>
                  <a:cubicBezTo>
                    <a:pt x="9438" y="4486"/>
                    <a:pt x="8090" y="3365"/>
                    <a:pt x="8090" y="3365"/>
                  </a:cubicBezTo>
                  <a:cubicBezTo>
                    <a:pt x="6742" y="3365"/>
                    <a:pt x="5394" y="2243"/>
                    <a:pt x="4045" y="2243"/>
                  </a:cubicBezTo>
                  <a:moveTo>
                    <a:pt x="13483" y="3365"/>
                  </a:moveTo>
                  <a:cubicBezTo>
                    <a:pt x="13483" y="3365"/>
                    <a:pt x="12135" y="0"/>
                    <a:pt x="12135" y="0"/>
                  </a:cubicBezTo>
                  <a:moveTo>
                    <a:pt x="14832" y="3365"/>
                  </a:moveTo>
                  <a:cubicBezTo>
                    <a:pt x="14832" y="2243"/>
                    <a:pt x="14832" y="1122"/>
                    <a:pt x="14832" y="0"/>
                  </a:cubicBezTo>
                  <a:moveTo>
                    <a:pt x="17528" y="2243"/>
                  </a:moveTo>
                  <a:cubicBezTo>
                    <a:pt x="17528" y="2243"/>
                    <a:pt x="18877" y="1122"/>
                    <a:pt x="18877" y="1122"/>
                  </a:cubicBezTo>
                  <a:moveTo>
                    <a:pt x="20225" y="3365"/>
                  </a:moveTo>
                  <a:cubicBezTo>
                    <a:pt x="21573" y="2243"/>
                    <a:pt x="22922" y="1122"/>
                    <a:pt x="22922" y="1122"/>
                  </a:cubicBezTo>
                  <a:moveTo>
                    <a:pt x="29663" y="2243"/>
                  </a:moveTo>
                  <a:cubicBezTo>
                    <a:pt x="26967" y="3365"/>
                    <a:pt x="25618" y="4486"/>
                    <a:pt x="22922" y="4486"/>
                  </a:cubicBezTo>
                  <a:cubicBezTo>
                    <a:pt x="24270" y="3365"/>
                    <a:pt x="25618" y="2243"/>
                    <a:pt x="25618" y="2243"/>
                  </a:cubicBezTo>
                  <a:moveTo>
                    <a:pt x="24270" y="6729"/>
                  </a:moveTo>
                  <a:cubicBezTo>
                    <a:pt x="24270" y="6729"/>
                    <a:pt x="25618" y="6729"/>
                    <a:pt x="26967" y="6729"/>
                  </a:cubicBezTo>
                  <a:lnTo>
                    <a:pt x="28315" y="5608"/>
                  </a:lnTo>
                  <a:moveTo>
                    <a:pt x="24270" y="8972"/>
                  </a:moveTo>
                  <a:cubicBezTo>
                    <a:pt x="26967" y="11215"/>
                    <a:pt x="31012" y="11215"/>
                    <a:pt x="35056" y="12337"/>
                  </a:cubicBezTo>
                  <a:cubicBezTo>
                    <a:pt x="35056" y="12337"/>
                    <a:pt x="35056" y="13458"/>
                    <a:pt x="36405" y="13458"/>
                  </a:cubicBezTo>
                  <a:moveTo>
                    <a:pt x="24270" y="10094"/>
                  </a:moveTo>
                  <a:cubicBezTo>
                    <a:pt x="25618" y="10094"/>
                    <a:pt x="29663" y="12337"/>
                    <a:pt x="31012" y="13458"/>
                  </a:cubicBezTo>
                  <a:moveTo>
                    <a:pt x="22922" y="11215"/>
                  </a:moveTo>
                  <a:cubicBezTo>
                    <a:pt x="22922" y="13458"/>
                    <a:pt x="28315" y="17944"/>
                    <a:pt x="28315" y="21309"/>
                  </a:cubicBezTo>
                  <a:moveTo>
                    <a:pt x="18877" y="11215"/>
                  </a:moveTo>
                  <a:cubicBezTo>
                    <a:pt x="18877" y="12337"/>
                    <a:pt x="18877" y="16823"/>
                    <a:pt x="20225" y="17944"/>
                  </a:cubicBezTo>
                  <a:moveTo>
                    <a:pt x="16180" y="11215"/>
                  </a:moveTo>
                  <a:cubicBezTo>
                    <a:pt x="14832" y="13458"/>
                    <a:pt x="14832" y="16823"/>
                    <a:pt x="14832" y="19066"/>
                  </a:cubicBezTo>
                  <a:moveTo>
                    <a:pt x="13483" y="11215"/>
                  </a:moveTo>
                  <a:lnTo>
                    <a:pt x="8090" y="15701"/>
                  </a:lnTo>
                  <a:moveTo>
                    <a:pt x="10787" y="10094"/>
                  </a:moveTo>
                  <a:cubicBezTo>
                    <a:pt x="9438" y="10094"/>
                    <a:pt x="9438" y="10094"/>
                    <a:pt x="9438" y="11215"/>
                  </a:cubicBezTo>
                  <a:lnTo>
                    <a:pt x="5394" y="12337"/>
                  </a:lnTo>
                  <a:moveTo>
                    <a:pt x="9438" y="8972"/>
                  </a:moveTo>
                  <a:cubicBezTo>
                    <a:pt x="9438" y="8972"/>
                    <a:pt x="8090" y="10094"/>
                    <a:pt x="6742" y="10094"/>
                  </a:cubicBezTo>
                  <a:cubicBezTo>
                    <a:pt x="5394" y="10094"/>
                    <a:pt x="4045" y="10094"/>
                    <a:pt x="4045" y="10094"/>
                  </a:cubicBezTo>
                  <a:moveTo>
                    <a:pt x="9438" y="6729"/>
                  </a:moveTo>
                  <a:cubicBezTo>
                    <a:pt x="10787" y="7851"/>
                    <a:pt x="6742" y="6729"/>
                    <a:pt x="6742" y="6729"/>
                  </a:cubicBezTo>
                  <a:cubicBezTo>
                    <a:pt x="5394" y="5608"/>
                    <a:pt x="4045" y="5608"/>
                    <a:pt x="1349" y="5608"/>
                  </a:cubicBezTo>
                  <a:moveTo>
                    <a:pt x="68764" y="45982"/>
                  </a:moveTo>
                  <a:cubicBezTo>
                    <a:pt x="68764" y="45982"/>
                    <a:pt x="70113" y="45982"/>
                    <a:pt x="70113" y="45982"/>
                  </a:cubicBezTo>
                  <a:moveTo>
                    <a:pt x="67416" y="42617"/>
                  </a:moveTo>
                  <a:cubicBezTo>
                    <a:pt x="67416" y="42617"/>
                    <a:pt x="68764" y="42617"/>
                    <a:pt x="68764" y="42617"/>
                  </a:cubicBezTo>
                  <a:moveTo>
                    <a:pt x="66068" y="41496"/>
                  </a:moveTo>
                  <a:cubicBezTo>
                    <a:pt x="66068" y="40374"/>
                    <a:pt x="66068" y="39253"/>
                    <a:pt x="67416" y="37010"/>
                  </a:cubicBezTo>
                  <a:cubicBezTo>
                    <a:pt x="67416" y="37010"/>
                    <a:pt x="68764" y="35888"/>
                    <a:pt x="68764" y="34767"/>
                  </a:cubicBezTo>
                  <a:moveTo>
                    <a:pt x="68764" y="44860"/>
                  </a:moveTo>
                  <a:cubicBezTo>
                    <a:pt x="71461" y="45982"/>
                    <a:pt x="75506" y="43739"/>
                    <a:pt x="79551" y="42617"/>
                  </a:cubicBezTo>
                  <a:moveTo>
                    <a:pt x="68764" y="45982"/>
                  </a:moveTo>
                  <a:cubicBezTo>
                    <a:pt x="71461" y="45982"/>
                    <a:pt x="74158" y="45982"/>
                    <a:pt x="76854" y="44860"/>
                  </a:cubicBezTo>
                  <a:moveTo>
                    <a:pt x="68764" y="48225"/>
                  </a:moveTo>
                  <a:cubicBezTo>
                    <a:pt x="70113" y="48225"/>
                    <a:pt x="70113" y="48225"/>
                    <a:pt x="71461" y="49346"/>
                  </a:cubicBezTo>
                  <a:moveTo>
                    <a:pt x="68764" y="49346"/>
                  </a:moveTo>
                  <a:cubicBezTo>
                    <a:pt x="70113" y="49346"/>
                    <a:pt x="71461" y="50468"/>
                    <a:pt x="74158" y="50468"/>
                  </a:cubicBezTo>
                  <a:moveTo>
                    <a:pt x="68764" y="49346"/>
                  </a:moveTo>
                  <a:cubicBezTo>
                    <a:pt x="68764" y="49346"/>
                    <a:pt x="70113" y="50468"/>
                    <a:pt x="70113" y="50468"/>
                  </a:cubicBezTo>
                  <a:cubicBezTo>
                    <a:pt x="70113" y="50468"/>
                    <a:pt x="70113" y="50468"/>
                    <a:pt x="71461" y="50468"/>
                  </a:cubicBezTo>
                  <a:cubicBezTo>
                    <a:pt x="72809" y="51589"/>
                    <a:pt x="74158" y="51589"/>
                    <a:pt x="75506" y="51589"/>
                  </a:cubicBezTo>
                  <a:moveTo>
                    <a:pt x="66068" y="52711"/>
                  </a:moveTo>
                  <a:cubicBezTo>
                    <a:pt x="68764" y="54954"/>
                    <a:pt x="70113" y="57197"/>
                    <a:pt x="72809" y="59440"/>
                  </a:cubicBezTo>
                  <a:moveTo>
                    <a:pt x="63371" y="54954"/>
                  </a:moveTo>
                  <a:cubicBezTo>
                    <a:pt x="66068" y="57197"/>
                    <a:pt x="64719" y="61683"/>
                    <a:pt x="67416" y="63926"/>
                  </a:cubicBezTo>
                  <a:moveTo>
                    <a:pt x="60674" y="54954"/>
                  </a:moveTo>
                  <a:cubicBezTo>
                    <a:pt x="60674" y="54954"/>
                    <a:pt x="60674" y="54954"/>
                    <a:pt x="60674" y="54954"/>
                  </a:cubicBezTo>
                  <a:lnTo>
                    <a:pt x="60674" y="59440"/>
                  </a:lnTo>
                  <a:cubicBezTo>
                    <a:pt x="59326" y="60561"/>
                    <a:pt x="60674" y="62804"/>
                    <a:pt x="60674" y="63926"/>
                  </a:cubicBezTo>
                  <a:moveTo>
                    <a:pt x="59326" y="52711"/>
                  </a:moveTo>
                  <a:cubicBezTo>
                    <a:pt x="56630" y="56075"/>
                    <a:pt x="55281" y="60561"/>
                    <a:pt x="53933" y="63926"/>
                  </a:cubicBezTo>
                  <a:cubicBezTo>
                    <a:pt x="53933" y="63926"/>
                    <a:pt x="53933" y="63926"/>
                    <a:pt x="53933" y="63926"/>
                  </a:cubicBezTo>
                  <a:moveTo>
                    <a:pt x="57978" y="51589"/>
                  </a:moveTo>
                  <a:cubicBezTo>
                    <a:pt x="56630" y="52711"/>
                    <a:pt x="55281" y="53832"/>
                    <a:pt x="53933" y="54954"/>
                  </a:cubicBezTo>
                  <a:cubicBezTo>
                    <a:pt x="52585" y="56075"/>
                    <a:pt x="51236" y="58318"/>
                    <a:pt x="49888" y="60561"/>
                  </a:cubicBezTo>
                  <a:cubicBezTo>
                    <a:pt x="49888" y="60561"/>
                    <a:pt x="49888" y="60561"/>
                    <a:pt x="49888" y="61683"/>
                  </a:cubicBezTo>
                  <a:moveTo>
                    <a:pt x="56630" y="49346"/>
                  </a:moveTo>
                  <a:cubicBezTo>
                    <a:pt x="55281" y="49346"/>
                    <a:pt x="53933" y="50468"/>
                    <a:pt x="52585" y="51589"/>
                  </a:cubicBezTo>
                  <a:lnTo>
                    <a:pt x="48540" y="54954"/>
                  </a:lnTo>
                  <a:cubicBezTo>
                    <a:pt x="47191" y="56075"/>
                    <a:pt x="44495" y="58318"/>
                    <a:pt x="43146" y="58318"/>
                  </a:cubicBezTo>
                  <a:moveTo>
                    <a:pt x="56630" y="47103"/>
                  </a:moveTo>
                  <a:cubicBezTo>
                    <a:pt x="55281" y="47103"/>
                    <a:pt x="53933" y="47103"/>
                    <a:pt x="52585" y="47103"/>
                  </a:cubicBezTo>
                  <a:cubicBezTo>
                    <a:pt x="51236" y="45982"/>
                    <a:pt x="48540" y="47103"/>
                    <a:pt x="47191" y="47103"/>
                  </a:cubicBezTo>
                  <a:moveTo>
                    <a:pt x="56630" y="45982"/>
                  </a:moveTo>
                  <a:cubicBezTo>
                    <a:pt x="56630" y="45982"/>
                    <a:pt x="55281" y="44860"/>
                    <a:pt x="55281" y="44860"/>
                  </a:cubicBezTo>
                  <a:cubicBezTo>
                    <a:pt x="53933" y="44860"/>
                    <a:pt x="53933" y="44860"/>
                    <a:pt x="53933" y="44860"/>
                  </a:cubicBezTo>
                  <a:moveTo>
                    <a:pt x="57978" y="43739"/>
                  </a:moveTo>
                  <a:cubicBezTo>
                    <a:pt x="57978" y="43739"/>
                    <a:pt x="57978" y="43739"/>
                    <a:pt x="57978" y="43739"/>
                  </a:cubicBezTo>
                  <a:cubicBezTo>
                    <a:pt x="57978" y="43739"/>
                    <a:pt x="57978" y="42617"/>
                    <a:pt x="57978" y="42617"/>
                  </a:cubicBezTo>
                  <a:cubicBezTo>
                    <a:pt x="57978" y="41496"/>
                    <a:pt x="56630" y="39253"/>
                    <a:pt x="55281" y="39253"/>
                  </a:cubicBezTo>
                  <a:cubicBezTo>
                    <a:pt x="55281" y="38131"/>
                    <a:pt x="53933" y="38131"/>
                    <a:pt x="52585" y="37010"/>
                  </a:cubicBezTo>
                  <a:cubicBezTo>
                    <a:pt x="52585" y="37010"/>
                    <a:pt x="52585" y="37010"/>
                    <a:pt x="52585" y="35888"/>
                  </a:cubicBezTo>
                  <a:moveTo>
                    <a:pt x="60674" y="42617"/>
                  </a:moveTo>
                  <a:cubicBezTo>
                    <a:pt x="60674" y="39253"/>
                    <a:pt x="60674" y="37010"/>
                    <a:pt x="59326" y="34767"/>
                  </a:cubicBezTo>
                  <a:cubicBezTo>
                    <a:pt x="59326" y="33645"/>
                    <a:pt x="59326" y="31402"/>
                    <a:pt x="59326" y="30281"/>
                  </a:cubicBezTo>
                  <a:moveTo>
                    <a:pt x="60674" y="41496"/>
                  </a:moveTo>
                  <a:cubicBezTo>
                    <a:pt x="62023" y="41496"/>
                    <a:pt x="62023" y="40374"/>
                    <a:pt x="62023" y="39253"/>
                  </a:cubicBezTo>
                  <a:cubicBezTo>
                    <a:pt x="62023" y="38131"/>
                    <a:pt x="60674" y="37010"/>
                    <a:pt x="62023" y="35888"/>
                  </a:cubicBezTo>
                  <a:cubicBezTo>
                    <a:pt x="62023" y="34767"/>
                    <a:pt x="62023" y="34767"/>
                    <a:pt x="62023" y="33645"/>
                  </a:cubicBezTo>
                  <a:moveTo>
                    <a:pt x="67416" y="51589"/>
                  </a:moveTo>
                  <a:cubicBezTo>
                    <a:pt x="68764" y="51589"/>
                    <a:pt x="68764" y="52711"/>
                    <a:pt x="70113" y="53832"/>
                  </a:cubicBezTo>
                </a:path>
              </a:pathLst>
            </a:custGeom>
            <a:noFill/>
            <a:ln w="25" cap="rnd" cmpd="sng">
              <a:solidFill>
                <a:srgbClr val="F4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68"/>
            <p:cNvSpPr/>
            <p:nvPr/>
          </p:nvSpPr>
          <p:spPr>
            <a:xfrm>
              <a:off x="876400" y="336425"/>
              <a:ext cx="1584275" cy="1429950"/>
            </a:xfrm>
            <a:custGeom>
              <a:avLst/>
              <a:gdLst/>
              <a:ahLst/>
              <a:cxnLst/>
              <a:rect l="0" t="0" r="0" b="0"/>
              <a:pathLst>
                <a:path w="63371" h="57198" extrusionOk="0">
                  <a:moveTo>
                    <a:pt x="49888" y="49347"/>
                  </a:moveTo>
                  <a:cubicBezTo>
                    <a:pt x="51236" y="51590"/>
                    <a:pt x="53933" y="57197"/>
                    <a:pt x="59326" y="49347"/>
                  </a:cubicBezTo>
                  <a:cubicBezTo>
                    <a:pt x="63371" y="44861"/>
                    <a:pt x="57978" y="38132"/>
                    <a:pt x="53933" y="40375"/>
                  </a:cubicBezTo>
                  <a:cubicBezTo>
                    <a:pt x="51236" y="41496"/>
                    <a:pt x="49888" y="43739"/>
                    <a:pt x="48540" y="44861"/>
                  </a:cubicBezTo>
                  <a:cubicBezTo>
                    <a:pt x="47191" y="47104"/>
                    <a:pt x="47191" y="48225"/>
                    <a:pt x="49888" y="49347"/>
                  </a:cubicBezTo>
                  <a:close/>
                  <a:moveTo>
                    <a:pt x="12135" y="10094"/>
                  </a:moveTo>
                  <a:cubicBezTo>
                    <a:pt x="8090" y="10094"/>
                    <a:pt x="0" y="11216"/>
                    <a:pt x="1348" y="5608"/>
                  </a:cubicBezTo>
                  <a:cubicBezTo>
                    <a:pt x="2697" y="1122"/>
                    <a:pt x="12135" y="1"/>
                    <a:pt x="14832" y="4487"/>
                  </a:cubicBezTo>
                  <a:cubicBezTo>
                    <a:pt x="16180" y="4487"/>
                    <a:pt x="16180" y="6730"/>
                    <a:pt x="16180" y="7851"/>
                  </a:cubicBezTo>
                  <a:cubicBezTo>
                    <a:pt x="14832" y="10094"/>
                    <a:pt x="14832" y="10094"/>
                    <a:pt x="12135" y="10094"/>
                  </a:cubicBezTo>
                  <a:close/>
                </a:path>
              </a:pathLst>
            </a:custGeom>
            <a:solidFill>
              <a:srgbClr val="25221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>
              <a:off x="876400" y="336425"/>
              <a:ext cx="1584275" cy="1429950"/>
            </a:xfrm>
            <a:custGeom>
              <a:avLst/>
              <a:gdLst/>
              <a:ahLst/>
              <a:cxnLst/>
              <a:rect l="0" t="0" r="0" b="0"/>
              <a:pathLst>
                <a:path w="63371" h="57198" fill="none" extrusionOk="0">
                  <a:moveTo>
                    <a:pt x="49888" y="49347"/>
                  </a:moveTo>
                  <a:cubicBezTo>
                    <a:pt x="51236" y="51590"/>
                    <a:pt x="53933" y="57197"/>
                    <a:pt x="59326" y="49347"/>
                  </a:cubicBezTo>
                  <a:cubicBezTo>
                    <a:pt x="63371" y="44861"/>
                    <a:pt x="57978" y="38132"/>
                    <a:pt x="53933" y="40375"/>
                  </a:cubicBezTo>
                  <a:cubicBezTo>
                    <a:pt x="51236" y="41496"/>
                    <a:pt x="49888" y="43739"/>
                    <a:pt x="48540" y="44861"/>
                  </a:cubicBezTo>
                  <a:cubicBezTo>
                    <a:pt x="47191" y="47104"/>
                    <a:pt x="47191" y="48225"/>
                    <a:pt x="49888" y="49347"/>
                  </a:cubicBezTo>
                  <a:close/>
                  <a:moveTo>
                    <a:pt x="12135" y="10094"/>
                  </a:moveTo>
                  <a:cubicBezTo>
                    <a:pt x="8090" y="10094"/>
                    <a:pt x="0" y="11216"/>
                    <a:pt x="1348" y="5608"/>
                  </a:cubicBezTo>
                  <a:cubicBezTo>
                    <a:pt x="2697" y="1122"/>
                    <a:pt x="12135" y="1"/>
                    <a:pt x="14832" y="4487"/>
                  </a:cubicBezTo>
                  <a:cubicBezTo>
                    <a:pt x="16180" y="4487"/>
                    <a:pt x="16180" y="6730"/>
                    <a:pt x="16180" y="7851"/>
                  </a:cubicBezTo>
                  <a:cubicBezTo>
                    <a:pt x="14832" y="10094"/>
                    <a:pt x="14832" y="10094"/>
                    <a:pt x="12135" y="10094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910100" y="336425"/>
              <a:ext cx="1550575" cy="1317800"/>
            </a:xfrm>
            <a:custGeom>
              <a:avLst/>
              <a:gdLst/>
              <a:ahLst/>
              <a:cxnLst/>
              <a:rect l="0" t="0" r="0" b="0"/>
              <a:pathLst>
                <a:path w="62023" h="52712" extrusionOk="0">
                  <a:moveTo>
                    <a:pt x="48540" y="49347"/>
                  </a:moveTo>
                  <a:cubicBezTo>
                    <a:pt x="49888" y="50468"/>
                    <a:pt x="51236" y="50468"/>
                    <a:pt x="52585" y="50468"/>
                  </a:cubicBezTo>
                  <a:cubicBezTo>
                    <a:pt x="55281" y="51590"/>
                    <a:pt x="55281" y="52711"/>
                    <a:pt x="57978" y="49347"/>
                  </a:cubicBezTo>
                  <a:cubicBezTo>
                    <a:pt x="62023" y="44861"/>
                    <a:pt x="56630" y="38132"/>
                    <a:pt x="52585" y="40375"/>
                  </a:cubicBezTo>
                  <a:cubicBezTo>
                    <a:pt x="49888" y="41496"/>
                    <a:pt x="48540" y="43739"/>
                    <a:pt x="47192" y="44861"/>
                  </a:cubicBezTo>
                  <a:cubicBezTo>
                    <a:pt x="45843" y="47104"/>
                    <a:pt x="47192" y="48225"/>
                    <a:pt x="48540" y="49347"/>
                  </a:cubicBezTo>
                  <a:close/>
                  <a:moveTo>
                    <a:pt x="8090" y="6730"/>
                  </a:moveTo>
                  <a:cubicBezTo>
                    <a:pt x="2697" y="6730"/>
                    <a:pt x="5394" y="5608"/>
                    <a:pt x="0" y="5608"/>
                  </a:cubicBezTo>
                  <a:cubicBezTo>
                    <a:pt x="1349" y="1122"/>
                    <a:pt x="10787" y="1"/>
                    <a:pt x="13484" y="4487"/>
                  </a:cubicBezTo>
                  <a:cubicBezTo>
                    <a:pt x="14832" y="4487"/>
                    <a:pt x="14832" y="6730"/>
                    <a:pt x="14832" y="7851"/>
                  </a:cubicBezTo>
                  <a:cubicBezTo>
                    <a:pt x="13484" y="10094"/>
                    <a:pt x="13484" y="6730"/>
                    <a:pt x="8090" y="6730"/>
                  </a:cubicBezTo>
                  <a:close/>
                </a:path>
              </a:pathLst>
            </a:custGeom>
            <a:solidFill>
              <a:srgbClr val="4E444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910100" y="336425"/>
              <a:ext cx="1550575" cy="1317800"/>
            </a:xfrm>
            <a:custGeom>
              <a:avLst/>
              <a:gdLst/>
              <a:ahLst/>
              <a:cxnLst/>
              <a:rect l="0" t="0" r="0" b="0"/>
              <a:pathLst>
                <a:path w="62023" h="52712" fill="none" extrusionOk="0">
                  <a:moveTo>
                    <a:pt x="48540" y="49347"/>
                  </a:moveTo>
                  <a:cubicBezTo>
                    <a:pt x="49888" y="50468"/>
                    <a:pt x="51236" y="50468"/>
                    <a:pt x="52585" y="50468"/>
                  </a:cubicBezTo>
                  <a:cubicBezTo>
                    <a:pt x="55281" y="51590"/>
                    <a:pt x="55281" y="52711"/>
                    <a:pt x="57978" y="49347"/>
                  </a:cubicBezTo>
                  <a:cubicBezTo>
                    <a:pt x="62023" y="44861"/>
                    <a:pt x="56630" y="38132"/>
                    <a:pt x="52585" y="40375"/>
                  </a:cubicBezTo>
                  <a:cubicBezTo>
                    <a:pt x="49888" y="41496"/>
                    <a:pt x="48540" y="43739"/>
                    <a:pt x="47192" y="44861"/>
                  </a:cubicBezTo>
                  <a:cubicBezTo>
                    <a:pt x="45843" y="47104"/>
                    <a:pt x="47192" y="48225"/>
                    <a:pt x="48540" y="49347"/>
                  </a:cubicBezTo>
                  <a:close/>
                  <a:moveTo>
                    <a:pt x="8090" y="6730"/>
                  </a:moveTo>
                  <a:cubicBezTo>
                    <a:pt x="2697" y="6730"/>
                    <a:pt x="5394" y="5608"/>
                    <a:pt x="0" y="5608"/>
                  </a:cubicBezTo>
                  <a:cubicBezTo>
                    <a:pt x="1349" y="1122"/>
                    <a:pt x="10787" y="1"/>
                    <a:pt x="13484" y="4487"/>
                  </a:cubicBezTo>
                  <a:cubicBezTo>
                    <a:pt x="14832" y="4487"/>
                    <a:pt x="14832" y="6730"/>
                    <a:pt x="14832" y="7851"/>
                  </a:cubicBezTo>
                  <a:cubicBezTo>
                    <a:pt x="13484" y="10094"/>
                    <a:pt x="13484" y="6730"/>
                    <a:pt x="8090" y="6730"/>
                  </a:cubicBezTo>
                  <a:close/>
                </a:path>
              </a:pathLst>
            </a:custGeom>
            <a:noFill/>
            <a:ln w="25" cap="rnd" cmpd="sng">
              <a:solidFill>
                <a:srgbClr val="25221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72" name="Shape 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19700" y="5661025"/>
            <a:ext cx="582612" cy="103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73261" y="5622925"/>
            <a:ext cx="942975" cy="119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79837" y="5334000"/>
            <a:ext cx="1524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1550" y="5781675"/>
            <a:ext cx="582612" cy="103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37312" y="5622925"/>
            <a:ext cx="942975" cy="119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5962" y="5876925"/>
            <a:ext cx="620711" cy="82708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Правила поведения в лесу. Берюхова елена.</a:t>
            </a:r>
          </a:p>
        </p:txBody>
      </p:sp>
      <p:pic>
        <p:nvPicPr>
          <p:cNvPr id="1026" name="Picture 2" descr="C:\Users\Sergey\Downloads\74cc0d5a2150d8216f6c749e0a797e88.jpg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7864" y="2276872"/>
            <a:ext cx="2481593" cy="1862309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3419872" y="4653136"/>
            <a:ext cx="2340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Учитель: </a:t>
            </a:r>
          </a:p>
          <a:p>
            <a:r>
              <a:rPr lang="ru-RU" dirty="0" smtClean="0"/>
              <a:t>Маслова Ольга Юрьевна </a:t>
            </a:r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/>
        </p:nvSpPr>
        <p:spPr>
          <a:xfrm>
            <a:off x="539750" y="3716337"/>
            <a:ext cx="7002461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    Не разжигай костёр в лесу без взрослых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1692275" y="4149725"/>
            <a:ext cx="6221411" cy="2530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Без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взрослых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огнём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развлекаться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опасно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Закончиться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может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забава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ужасно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лесу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очень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сухо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бывает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порой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Костёр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обернётся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серьёзной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бедой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Представьте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пламя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легко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разгорится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Начнёт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полыхать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разбегаться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искриться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Его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потушить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невозможно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тогда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Пожары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лесные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большая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беда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</p:txBody>
      </p:sp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9250" y="95250"/>
            <a:ext cx="5473699" cy="364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/>
        </p:nvSpPr>
        <p:spPr>
          <a:xfrm>
            <a:off x="2268536" y="4292600"/>
            <a:ext cx="42291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оставляй мусор в лесу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395287" y="4652962"/>
            <a:ext cx="4146549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 в поход пришли, ребята…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Отдохнуть, конечно, надо: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Поиграть и порезвиться,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наесться, и напиться…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вокруг остались банки,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Целлофан, железки, склянки…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5364162" y="4652962"/>
            <a:ext cx="3779836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Оставлять их здесь нельзя!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поленимся, друзья: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Мусор тут, в лесу, чужой,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Заберём его с собой!</a:t>
            </a:r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2275" y="188911"/>
            <a:ext cx="6264274" cy="417512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оставляй мусор в лесу. Вы в поход пришли, ребята… отдохнуть, конечно, надо: поиграть и порезвиться, И наесться, и напиться… но вокруг остались банки, целлофан, железки, склянки… Оставлять их здесь нельзя! Не поленимся, друзья: мусор тут, в лесу, чужой, заберём его с собой!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/>
        </p:nvSpPr>
        <p:spPr>
          <a:xfrm>
            <a:off x="2627311" y="4797425"/>
            <a:ext cx="375761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бейте стекло в лесу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179386" y="5241925"/>
            <a:ext cx="4319587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Нельзя  стекло в лесу кидать,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Нельзя бутылки разбивать;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Осколки острые опасны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 них порежешься ужасно!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/>
          <p:nvPr/>
        </p:nvSpPr>
        <p:spPr>
          <a:xfrm>
            <a:off x="4716462" y="5300662"/>
            <a:ext cx="3975099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если вдруг на них свалиться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больнице можно очутиться!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обитателям лесным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Стекляшки тоже не нужны…</a:t>
            </a:r>
          </a:p>
        </p:txBody>
      </p:sp>
      <p:pic>
        <p:nvPicPr>
          <p:cNvPr id="189" name="Shape 1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012" y="260350"/>
            <a:ext cx="6840536" cy="4559299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бейте стекло в лесу. Нельзя стекло в лесу кидать, нельзя бутылки разбивать; осколки острые опасны – О них порежешься ужасно! А если вдруг на них свалиться – В больнице можно очутиться! И обитателям лесным стекляшки тоже не нужны…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250825" y="188911"/>
            <a:ext cx="568325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вырезайте надписи на деревьях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179386" y="908050"/>
            <a:ext cx="4351336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Стоят деревья – великаны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 не жалеют хулиганы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режут острыми ножами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Слова на дереве – «на память!»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250825" y="2781300"/>
            <a:ext cx="3567111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так жестоко поступать!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Нельзя деревья обижать.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Пускай они в лесу растут-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Добро и красоту несут…</a:t>
            </a:r>
          </a:p>
        </p:txBody>
      </p:sp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3575" y="3429000"/>
            <a:ext cx="1892299" cy="3240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725" y="765175"/>
            <a:ext cx="3519486" cy="5759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вырезайте надписи на деревьях. Стоят деревья – великаны их не жалеют хулиганы И режут острыми ножами слова на дереве – «на память!». Но так жестоко поступать! Нельзя деревья обижать. Пускай они в лесу растут- добро и красоту несут…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/>
        </p:nvSpPr>
        <p:spPr>
          <a:xfrm>
            <a:off x="971550" y="4797425"/>
            <a:ext cx="5719762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вырывайте кустарники с корнем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395287" y="5300662"/>
            <a:ext cx="3827461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 ты собрался по грибы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собою острый нож бери;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Им аккуратно гриб срезай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земле грибницу оставляй.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4479925" y="5305425"/>
            <a:ext cx="3906836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если встретил землянику,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Куст брусники иль черники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Нежно ягодки сорви,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куст – оставь, побереги.</a:t>
            </a: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0650" y="188911"/>
            <a:ext cx="1189037" cy="1295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" y="188911"/>
            <a:ext cx="6910386" cy="460692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вырывайте кустарники с корнем. Раз ты собрался по грибы – С собою острый нож бери; им аккуратно гриб срезай – В земле грибницу оставляй. А если встретил землянику, куст брусники иль черники – нежно ягодки сорви, А куст – оставь, побереги.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/>
        </p:nvSpPr>
        <p:spPr>
          <a:xfrm>
            <a:off x="1692275" y="4221162"/>
            <a:ext cx="5138736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400" b="1" i="0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портите</a:t>
            </a:r>
            <a:r>
              <a:rPr lang="en-US" sz="2400" b="1" i="0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несъедобные</a:t>
            </a:r>
            <a:r>
              <a:rPr lang="en-US" sz="2400" b="1" i="0" u="none" strike="noStrike" cap="none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грибы</a:t>
            </a:r>
            <a:endParaRPr lang="en-US" sz="2400" b="1" i="0" u="none" strike="noStrike" cap="none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179386" y="4868862"/>
            <a:ext cx="4149724" cy="1739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лесу грибов различных много…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Ты несъедобные не трогай!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корзинку их не собирай,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и ногами не сбивай…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Нужны они лесным зверятам: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Лисичкам, ёжикам, зайчатам…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4716462" y="4868862"/>
            <a:ext cx="3557586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 только люди не едят: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поганках, мухоморах – яд!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для зверья лесного всё 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Тот гриб полезен и хорош.</a:t>
            </a:r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2275" y="188911"/>
            <a:ext cx="5976937" cy="398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портите несъедобные грибы. В лесу грибов различных много… ты несъедобные не трогай! В корзинку их не собирай, но и ногами не сбивай… нужны они лесным зверятам: лисичкам, ёжикам, зайчатам… Их только люди не едят: В поганках, мухоморах – яд! Но для зверья лесного всё ж тот гриб полезен и хорош.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ergey\Downloads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548680"/>
            <a:ext cx="6876256" cy="5488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/>
        </p:nvSpPr>
        <p:spPr>
          <a:xfrm>
            <a:off x="4192587" y="128586"/>
            <a:ext cx="47371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en-US" sz="2400" b="1" i="0" u="none" strike="noStrike" cap="none">
                <a:solidFill>
                  <a:schemeClr val="folHlink"/>
                </a:solidFill>
                <a:latin typeface="Tahoma"/>
                <a:ea typeface="Tahoma"/>
                <a:cs typeface="Tahoma"/>
                <a:sym typeface="Tahoma"/>
              </a:rPr>
              <a:t>Не разоряйте птичьи гнёзда</a:t>
            </a:r>
            <a:r>
              <a:rPr lang="en-US" sz="24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5219700" y="1125537"/>
            <a:ext cx="3319461" cy="4054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Дети запомнить должны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И понять: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Гнёзда у птичек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Нельзя разорять!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Если в траве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Увидали яйцо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Или услышали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Крики птенцов,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Не приближайтесь,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Не лезьте туда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И не тревожьте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Ни птиц, ни гнезда.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8344" y="5445224"/>
            <a:ext cx="1204911" cy="1204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" y="188911"/>
            <a:ext cx="3959225" cy="647858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разоряйте птичьи гнёзда. Дети запомнить должны И понять: гнёзда у птичек нельзя разорять! Если в траве увидали яйцо или услышали крики птенцов, не приближайтесь, не лезьте туда И не тревожьте ни птиц, ни гнезда.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1908175" y="4437062"/>
            <a:ext cx="4346575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разоряйте муравейники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179386" y="4941887"/>
            <a:ext cx="4097337" cy="1739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Муравьи – лесные санитары;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Так прозвали люди их недаром!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Чтобы лес красив был и здоров,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Без личинок вредных и жуков,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Муравьи на страже день и ночь: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Гонят разных короедов прочь!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4572000" y="4941887"/>
            <a:ext cx="4286250" cy="11906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Только ты им, друг мой, не мешай!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Муравейники не разоряй!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Эти санитары так нужны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лесов твоей родной страны!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7450" y="188911"/>
            <a:ext cx="6480175" cy="431958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971550" y="3789362"/>
            <a:ext cx="6694486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       Не забирай из леса домой животных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395287" y="4221162"/>
            <a:ext cx="3054350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ёжиков и белок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Лес – это дом родной.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Они живут там смело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летом и зимой: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2051050" y="5373687"/>
            <a:ext cx="3257550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Поэтому не стоит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 в город забирать…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Поверь: они в неволе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будут есть и спать…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0650" y="5518150"/>
            <a:ext cx="1165225" cy="1165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4284662" y="4292600"/>
            <a:ext cx="4572000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Находят пропитанье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Своих детей растят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И уходить из леса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Нисколько не хотят…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9250" y="47625"/>
            <a:ext cx="5614986" cy="374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/>
        </p:nvSpPr>
        <p:spPr>
          <a:xfrm>
            <a:off x="2195511" y="4724400"/>
            <a:ext cx="4849811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обижай лесных насекомых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395287" y="5300662"/>
            <a:ext cx="4041774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лесу летают мотыльки,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Ползут козявки и жуки…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Природа мать им жизнь дала.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них у всех свои дела.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4859337" y="5300662"/>
            <a:ext cx="3970337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Ты их увидишь на пути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обижай, а отойди 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Без насекомых лес, друг мой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одинокий, и пустой…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6550" y="4292600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386" y="0"/>
            <a:ext cx="9525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3350" y="234950"/>
            <a:ext cx="6408737" cy="427196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обижай лесных насекомых. В лесу летают мотыльки, ползут козявки и жуки… природа мать им жизнь дала. У них у всех свои дела. Ты их увидишь на пути – не обижай, а отойди ! без насекомых лес, друг мой И одинокий, и пустой…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/>
        </p:nvSpPr>
        <p:spPr>
          <a:xfrm>
            <a:off x="684212" y="404812"/>
            <a:ext cx="4064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рвите полевые цветы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0" y="1125537"/>
            <a:ext cx="5691186" cy="3444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Цветы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украшают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луга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леса</a:t>
            </a:r>
            <a:endParaRPr lang="en-US" sz="2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только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природы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краса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них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пчёлы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находят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целительный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дар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бабочки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пьют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них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сладкий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нектар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друзья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бессмысленно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рвать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надо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букеты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них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составлять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Завянут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букеты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Погибнут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цветы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больше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будет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такой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красоты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5511" y="5084762"/>
            <a:ext cx="1455736" cy="138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650" y="5300662"/>
            <a:ext cx="1152524" cy="115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63711" y="5229225"/>
            <a:ext cx="981075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1500" y="1557337"/>
            <a:ext cx="3360737" cy="5040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84662" y="4652962"/>
            <a:ext cx="952500" cy="96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/>
        </p:nvSpPr>
        <p:spPr>
          <a:xfrm>
            <a:off x="2484436" y="4556125"/>
            <a:ext cx="37719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рвите редкие цветы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179386" y="5300662"/>
            <a:ext cx="3503611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Есть цветочки редкие,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Белые и нежные: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Вам кивнут приветливо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Ландыши, подснежники…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4211637" y="5241925"/>
            <a:ext cx="3917949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Только рвать не надо их –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ними лес добрей, светлей.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Ведь теперь цветов таких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Очень мало на земле…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6012" y="141286"/>
            <a:ext cx="6696075" cy="4464049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179386" y="333375"/>
            <a:ext cx="4395786" cy="8223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ловите бабочек и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                             стрекоз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468312" y="1412875"/>
            <a:ext cx="2882899" cy="1311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Бабочка цветная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 тобой порхает…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Стрекоза резвится,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Пляшет, веселится…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468312" y="3357562"/>
            <a:ext cx="2830511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Лету все так рады!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Их ловить не надо…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Пусть себе летают,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Землю украшают…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1725" y="5229225"/>
            <a:ext cx="1438275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88911"/>
            <a:ext cx="4321174" cy="6478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740000">
            <a:off x="7885112" y="65086"/>
            <a:ext cx="863600" cy="79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1773236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680000">
            <a:off x="2955924" y="5567362"/>
            <a:ext cx="855661" cy="55403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3059111" y="4292600"/>
            <a:ext cx="2925761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Не шумите в лесу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179386" y="4724400"/>
            <a:ext cx="4452936" cy="19208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леса музыка своя…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Её послушайте друзья!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Вот птичьи трели раздались,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Вот белка скачет вверх и вниз,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А вот кузнечик затрещал,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По ветке дятел застучал…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5219700" y="5013325"/>
            <a:ext cx="3762374" cy="16160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 много звуков тут и там!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лесу не нужен шум и гам: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Нельзя шуметь, галдеть,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кричать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громко музыку включать!</a:t>
            </a:r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5111" y="4149725"/>
            <a:ext cx="1104900" cy="80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1912" y="188911"/>
            <a:ext cx="6049962" cy="403224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20320000" y="15240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ahoma"/>
              <a:buNone/>
            </a:pPr>
            <a:r>
              <a:rPr lang="en-US" sz="4400" b="0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Текстура 1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DCE8F4"/>
      </a:accent3>
      <a:accent4>
        <a:srgbClr val="FFFFFF"/>
      </a:accent4>
      <a:accent5>
        <a:srgbClr val="00BAB6"/>
      </a:accent5>
      <a:accent6>
        <a:srgbClr val="DCE8F4"/>
      </a:accent6>
      <a:hlink>
        <a:srgbClr val="8A8AD8"/>
      </a:hlink>
      <a:folHlink>
        <a:srgbClr val="2424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1508</Words>
  <Application>Microsoft Office PowerPoint</Application>
  <PresentationFormat>Экран (4:3)</PresentationFormat>
  <Paragraphs>169</Paragraphs>
  <Slides>16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Tahoma</vt:lpstr>
      <vt:lpstr>Custom Theme</vt:lpstr>
      <vt:lpstr>Правила поведения в лесу. Берюхова елена.</vt:lpstr>
      <vt:lpstr>Не разоряйте птичьи гнёзда. Дети запомнить должны И понять: гнёзда у птичек нельзя разорять! Если в траве увидали яйцо или услышали крики птенцов, не приближайтесь, не лезьте туда И не тревожьте ни птиц, ни гнезда.</vt:lpstr>
      <vt:lpstr>Не разоряйте муравейники. Муравьи – лесные санитары; так прозвали люди их недаром! Чтобы лес красив был и здоров, без личинок вредных и жуков, муравьи на страже день и ночь: гонят разных короедов прочь! Только ты им, друг мой, не мешай! Муравейники не разоряй! Эти санитары так нужны для лесов твоей родной страны!</vt:lpstr>
      <vt:lpstr>Не забирай из леса домой животных. Для ёжиков и белок лес – это дом родной. Они живут там смело И летом и зимой: Поэтому не стоит их в город забирать… поверь: они в неволе не будут есть и спать… Находят пропитанье своих детей растят И уходить из леса нисколько не хотят…</vt:lpstr>
      <vt:lpstr>Не обижай лесных насекомых. В лесу летают мотыльки, ползут козявки и жуки… природа мать им жизнь дала. У них у всех свои дела. Ты их увидишь на пути – не обижай, а отойди ! без насекомых лес, друг мой И одинокий, и пустой…</vt:lpstr>
      <vt:lpstr>Не рвите полевые цветы. Цветы украшают луга и леса но это не только природы краса- В них пчёлы находят целительный дар, И бабочки пьют из них сладкий нектар. Не надо, друзья, их бессмысленно рвать, не надо букеты из них составлять… завянут букеты…погибнут цветы… И больше не будет такой красоты!</vt:lpstr>
      <vt:lpstr>Не рвите редкие цветы. Есть цветочки редкие, белые и нежные: вам кивнут приветливо ландыши, подснежники… Только рвать не надо их – С ними лес добрей, светлей. Ведь теперь цветов таких очень мало на земле…</vt:lpstr>
      <vt:lpstr>Не ловите бабочек и стрекоз. Бабочка цветная над тобой порхает… стрекоза резвится, пляшет, веселится… Лету все так рады! Их ловить не надо… пусть себе летают, землю украшают…</vt:lpstr>
      <vt:lpstr>Не шумите в лесу. У леса музыка своя… её послушайте друзья! Вот птичьи трели раздались, вот белка скачет вверх и вниз, А вот кузнечик затрещал, по ветке дятел застучал… Как много звуков тут и там! В лесу не нужен шум и гам: нельзя шуметь, галдеть, кричать И громко музыку включать!</vt:lpstr>
      <vt:lpstr>Не разжигай костёр в лесу без взрослых. Без взрослых с огнём развлекаться опасно – закончиться может забава ужасно. В лесу очень сухо бывает порой, костёр обернётся серьёзной бедой! Представьте, что пламя легко разгорится, начнёт полыхать, разбегаться искриться – его потушить невозможно тогда… пожары лесные – большая беда!</vt:lpstr>
      <vt:lpstr>Не оставляй мусор в лесу. Вы в поход пришли, ребята… отдохнуть, конечно, надо: поиграть и порезвиться, И наесться, и напиться… но вокруг остались банки, целлофан, железки, склянки… Оставлять их здесь нельзя! Не поленимся, друзья: мусор тут, в лесу, чужой, заберём его с собой!</vt:lpstr>
      <vt:lpstr>Не бейте стекло в лесу. Нельзя стекло в лесу кидать, нельзя бутылки разбивать; осколки острые опасны – О них порежешься ужасно! А если вдруг на них свалиться – В больнице можно очутиться! И обитателям лесным стекляшки тоже не нужны…</vt:lpstr>
      <vt:lpstr>Не вырезайте надписи на деревьях. Стоят деревья – великаны их не жалеют хулиганы И режут острыми ножами слова на дереве – «на память!». Но так жестоко поступать! Нельзя деревья обижать. Пускай они в лесу растут- добро и красоту несут…</vt:lpstr>
      <vt:lpstr>Не вырывайте кустарники с корнем. Раз ты собрался по грибы – С собою острый нож бери; им аккуратно гриб срезай – В земле грибницу оставляй. А если встретил землянику, куст брусники иль черники – нежно ягодки сорви, А куст – оставь, побереги.</vt:lpstr>
      <vt:lpstr>Не портите несъедобные грибы. В лесу грибов различных много… ты несъедобные не трогай! В корзинку их не собирай, но и ногами не сбивай… нужны они лесным зверятам: лисичкам, ёжикам, зайчатам… Их только люди не едят: В поганках, мухоморах – яд! Но для зверья лесного всё ж тот гриб полезен и хорош.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лесу. Берюхова елена.</dc:title>
  <cp:lastModifiedBy>Sergey</cp:lastModifiedBy>
  <cp:revision>5</cp:revision>
  <dcterms:modified xsi:type="dcterms:W3CDTF">2016-11-30T16:42:56Z</dcterms:modified>
</cp:coreProperties>
</file>