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2" r:id="rId2"/>
    <p:sldId id="257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DFA423-F2F9-46FA-981A-5C3BA1116F3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1CCC94-66F4-461E-AF22-157CB6CB2E99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Риторика в детском саду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EBAE4DE2-3AC6-4325-8850-CE7C3151C6FD}" type="parTrans" cxnId="{B2598C5C-CB74-4CA5-81B7-753AB0D6BC93}">
      <dgm:prSet/>
      <dgm:spPr/>
      <dgm:t>
        <a:bodyPr/>
        <a:lstStyle/>
        <a:p>
          <a:endParaRPr lang="ru-RU" sz="3600"/>
        </a:p>
      </dgm:t>
    </dgm:pt>
    <dgm:pt modelId="{6BB3F88B-E7DC-4D1D-99F0-17FCB473B8E7}" type="sibTrans" cxnId="{B2598C5C-CB74-4CA5-81B7-753AB0D6BC93}">
      <dgm:prSet/>
      <dgm:spPr/>
      <dgm:t>
        <a:bodyPr/>
        <a:lstStyle/>
        <a:p>
          <a:endParaRPr lang="ru-RU" sz="3600"/>
        </a:p>
      </dgm:t>
    </dgm:pt>
    <dgm:pt modelId="{DFF645FF-9C40-4B16-BC3A-6CD9655966B8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Речевая этика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EDB2557F-26D1-4A5C-8325-1B54202EB517}" type="parTrans" cxnId="{C9880864-9A5F-4356-82BB-2A5F3D5DCD9F}">
      <dgm:prSet/>
      <dgm:spPr/>
      <dgm:t>
        <a:bodyPr/>
        <a:lstStyle/>
        <a:p>
          <a:endParaRPr lang="ru-RU" sz="3600"/>
        </a:p>
      </dgm:t>
    </dgm:pt>
    <dgm:pt modelId="{19442101-A1BA-4D70-9EB8-432EFF5A7909}" type="sibTrans" cxnId="{C9880864-9A5F-4356-82BB-2A5F3D5DCD9F}">
      <dgm:prSet/>
      <dgm:spPr/>
      <dgm:t>
        <a:bodyPr/>
        <a:lstStyle/>
        <a:p>
          <a:endParaRPr lang="ru-RU" sz="3600"/>
        </a:p>
      </dgm:t>
    </dgm:pt>
    <dgm:pt modelId="{FD17D8F1-7125-4F5D-80DB-0410E33DE1BA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Речевые опыты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30CE69A2-344D-432C-914E-9009C7EF6D52}" type="parTrans" cxnId="{3839C678-7C12-4907-9443-89DD8202B788}">
      <dgm:prSet/>
      <dgm:spPr/>
      <dgm:t>
        <a:bodyPr/>
        <a:lstStyle/>
        <a:p>
          <a:endParaRPr lang="ru-RU" sz="3600"/>
        </a:p>
      </dgm:t>
    </dgm:pt>
    <dgm:pt modelId="{CF8A9990-A653-460A-A5C0-6024D18FEAD4}" type="sibTrans" cxnId="{3839C678-7C12-4907-9443-89DD8202B788}">
      <dgm:prSet/>
      <dgm:spPr/>
      <dgm:t>
        <a:bodyPr/>
        <a:lstStyle/>
        <a:p>
          <a:endParaRPr lang="ru-RU" sz="3600"/>
        </a:p>
      </dgm:t>
    </dgm:pt>
    <dgm:pt modelId="{0B79BBB0-1C00-4364-9EFB-1512E154E629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Техника речи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243075AA-DF56-4998-832C-CEB01DA67E7E}" type="parTrans" cxnId="{5E564018-DC69-45F5-A128-05EEC1AF0E4D}">
      <dgm:prSet/>
      <dgm:spPr/>
      <dgm:t>
        <a:bodyPr/>
        <a:lstStyle/>
        <a:p>
          <a:endParaRPr lang="ru-RU" sz="3600"/>
        </a:p>
      </dgm:t>
    </dgm:pt>
    <dgm:pt modelId="{5C126F76-5BF9-464A-B6D8-869F1DBBC35C}" type="sibTrans" cxnId="{5E564018-DC69-45F5-A128-05EEC1AF0E4D}">
      <dgm:prSet/>
      <dgm:spPr/>
      <dgm:t>
        <a:bodyPr/>
        <a:lstStyle/>
        <a:p>
          <a:endParaRPr lang="ru-RU" sz="3600"/>
        </a:p>
      </dgm:t>
    </dgm:pt>
    <dgm:pt modelId="{7BE3EE16-91A3-43EE-9A3E-B5595017AC02}" type="pres">
      <dgm:prSet presAssocID="{EBDFA423-F2F9-46FA-981A-5C3BA1116F3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ED442C8-F9C2-43E2-9292-7646D50810FB}" type="pres">
      <dgm:prSet presAssocID="{321CCC94-66F4-461E-AF22-157CB6CB2E99}" presName="hierRoot1" presStyleCnt="0"/>
      <dgm:spPr/>
    </dgm:pt>
    <dgm:pt modelId="{8A2C1FBF-6FB3-45E9-A7D5-A2177DC68DF4}" type="pres">
      <dgm:prSet presAssocID="{321CCC94-66F4-461E-AF22-157CB6CB2E99}" presName="composite" presStyleCnt="0"/>
      <dgm:spPr/>
    </dgm:pt>
    <dgm:pt modelId="{BCA4CF2A-454D-4F4C-BF58-CA187AE5998A}" type="pres">
      <dgm:prSet presAssocID="{321CCC94-66F4-461E-AF22-157CB6CB2E99}" presName="background" presStyleLbl="node0" presStyleIdx="0" presStyleCnt="1"/>
      <dgm:spPr/>
    </dgm:pt>
    <dgm:pt modelId="{2F54823F-4879-490C-887F-2977A757F1CC}" type="pres">
      <dgm:prSet presAssocID="{321CCC94-66F4-461E-AF22-157CB6CB2E99}" presName="text" presStyleLbl="fgAcc0" presStyleIdx="0" presStyleCnt="1" custScaleX="194446" custLinFactNeighborX="-131" custLinFactNeighborY="-100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E063BF-0BE1-4ECB-913B-412C0A979207}" type="pres">
      <dgm:prSet presAssocID="{321CCC94-66F4-461E-AF22-157CB6CB2E99}" presName="hierChild2" presStyleCnt="0"/>
      <dgm:spPr/>
    </dgm:pt>
    <dgm:pt modelId="{18330858-8CFA-4FC0-9BE0-DAE2A2E828C5}" type="pres">
      <dgm:prSet presAssocID="{EDB2557F-26D1-4A5C-8325-1B54202EB517}" presName="Name10" presStyleLbl="parChTrans1D2" presStyleIdx="0" presStyleCnt="3"/>
      <dgm:spPr/>
      <dgm:t>
        <a:bodyPr/>
        <a:lstStyle/>
        <a:p>
          <a:endParaRPr lang="ru-RU"/>
        </a:p>
      </dgm:t>
    </dgm:pt>
    <dgm:pt modelId="{26FBFBEF-9931-42E4-9C54-7462D71991A0}" type="pres">
      <dgm:prSet presAssocID="{DFF645FF-9C40-4B16-BC3A-6CD9655966B8}" presName="hierRoot2" presStyleCnt="0"/>
      <dgm:spPr/>
    </dgm:pt>
    <dgm:pt modelId="{09425B9D-7333-436A-B175-10FC6B318F6F}" type="pres">
      <dgm:prSet presAssocID="{DFF645FF-9C40-4B16-BC3A-6CD9655966B8}" presName="composite2" presStyleCnt="0"/>
      <dgm:spPr/>
    </dgm:pt>
    <dgm:pt modelId="{9EA3306C-5EBD-45A8-ABB1-F991599A0891}" type="pres">
      <dgm:prSet presAssocID="{DFF645FF-9C40-4B16-BC3A-6CD9655966B8}" presName="background2" presStyleLbl="node2" presStyleIdx="0" presStyleCnt="3"/>
      <dgm:spPr/>
    </dgm:pt>
    <dgm:pt modelId="{ED64BCF6-4654-4499-8ECF-DED1A410640C}" type="pres">
      <dgm:prSet presAssocID="{DFF645FF-9C40-4B16-BC3A-6CD9655966B8}" presName="text2" presStyleLbl="fgAcc2" presStyleIdx="0" presStyleCnt="3" custScaleX="103284" custLinFactNeighborX="5366" custLinFactNeighborY="16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17B980-8F11-4A80-80BD-520FD242453D}" type="pres">
      <dgm:prSet presAssocID="{DFF645FF-9C40-4B16-BC3A-6CD9655966B8}" presName="hierChild3" presStyleCnt="0"/>
      <dgm:spPr/>
    </dgm:pt>
    <dgm:pt modelId="{D1202F31-4C0C-4263-8D77-2A15391DD5F0}" type="pres">
      <dgm:prSet presAssocID="{243075AA-DF56-4998-832C-CEB01DA67E7E}" presName="Name10" presStyleLbl="parChTrans1D2" presStyleIdx="1" presStyleCnt="3"/>
      <dgm:spPr/>
      <dgm:t>
        <a:bodyPr/>
        <a:lstStyle/>
        <a:p>
          <a:endParaRPr lang="ru-RU"/>
        </a:p>
      </dgm:t>
    </dgm:pt>
    <dgm:pt modelId="{A82C5DA1-D2DF-46FB-98E1-E4FC5AA8FBF2}" type="pres">
      <dgm:prSet presAssocID="{0B79BBB0-1C00-4364-9EFB-1512E154E629}" presName="hierRoot2" presStyleCnt="0"/>
      <dgm:spPr/>
    </dgm:pt>
    <dgm:pt modelId="{3028DB9D-698D-45F4-A6B6-4590C77376DC}" type="pres">
      <dgm:prSet presAssocID="{0B79BBB0-1C00-4364-9EFB-1512E154E629}" presName="composite2" presStyleCnt="0"/>
      <dgm:spPr/>
    </dgm:pt>
    <dgm:pt modelId="{B240250D-EA00-4872-A009-4F509B8B3DF0}" type="pres">
      <dgm:prSet presAssocID="{0B79BBB0-1C00-4364-9EFB-1512E154E629}" presName="background2" presStyleLbl="node2" presStyleIdx="1" presStyleCnt="3"/>
      <dgm:spPr/>
    </dgm:pt>
    <dgm:pt modelId="{1B54CCBF-24B9-41B9-A538-D9F6B200F21F}" type="pres">
      <dgm:prSet presAssocID="{0B79BBB0-1C00-4364-9EFB-1512E154E629}" presName="text2" presStyleLbl="fgAcc2" presStyleIdx="1" presStyleCnt="3" custScaleX="1061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2FB2DB-C3EE-44F4-B7BF-9B9771A72E55}" type="pres">
      <dgm:prSet presAssocID="{0B79BBB0-1C00-4364-9EFB-1512E154E629}" presName="hierChild3" presStyleCnt="0"/>
      <dgm:spPr/>
    </dgm:pt>
    <dgm:pt modelId="{711439CC-2E2B-42FA-9A32-37FAE4321785}" type="pres">
      <dgm:prSet presAssocID="{30CE69A2-344D-432C-914E-9009C7EF6D52}" presName="Name10" presStyleLbl="parChTrans1D2" presStyleIdx="2" presStyleCnt="3"/>
      <dgm:spPr/>
      <dgm:t>
        <a:bodyPr/>
        <a:lstStyle/>
        <a:p>
          <a:endParaRPr lang="ru-RU"/>
        </a:p>
      </dgm:t>
    </dgm:pt>
    <dgm:pt modelId="{221665F6-B42D-469C-9951-AAB5DE7E30E0}" type="pres">
      <dgm:prSet presAssocID="{FD17D8F1-7125-4F5D-80DB-0410E33DE1BA}" presName="hierRoot2" presStyleCnt="0"/>
      <dgm:spPr/>
    </dgm:pt>
    <dgm:pt modelId="{81AC83BA-CD1F-4EF9-862F-0B3CC8902953}" type="pres">
      <dgm:prSet presAssocID="{FD17D8F1-7125-4F5D-80DB-0410E33DE1BA}" presName="composite2" presStyleCnt="0"/>
      <dgm:spPr/>
    </dgm:pt>
    <dgm:pt modelId="{357B6728-20C2-4806-A805-6995A28E4022}" type="pres">
      <dgm:prSet presAssocID="{FD17D8F1-7125-4F5D-80DB-0410E33DE1BA}" presName="background2" presStyleLbl="node2" presStyleIdx="2" presStyleCnt="3"/>
      <dgm:spPr/>
    </dgm:pt>
    <dgm:pt modelId="{9F9B4F59-AC80-4DBE-893F-992169742FB7}" type="pres">
      <dgm:prSet presAssocID="{FD17D8F1-7125-4F5D-80DB-0410E33DE1BA}" presName="text2" presStyleLbl="fgAcc2" presStyleIdx="2" presStyleCnt="3" custScaleX="1116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FC073D-14AD-4370-B3CC-2984F5E3CC93}" type="pres">
      <dgm:prSet presAssocID="{FD17D8F1-7125-4F5D-80DB-0410E33DE1BA}" presName="hierChild3" presStyleCnt="0"/>
      <dgm:spPr/>
    </dgm:pt>
  </dgm:ptLst>
  <dgm:cxnLst>
    <dgm:cxn modelId="{4277522C-0F9A-45FA-8235-BF453AE022FC}" type="presOf" srcId="{EDB2557F-26D1-4A5C-8325-1B54202EB517}" destId="{18330858-8CFA-4FC0-9BE0-DAE2A2E828C5}" srcOrd="0" destOrd="0" presId="urn:microsoft.com/office/officeart/2005/8/layout/hierarchy1"/>
    <dgm:cxn modelId="{5E564018-DC69-45F5-A128-05EEC1AF0E4D}" srcId="{321CCC94-66F4-461E-AF22-157CB6CB2E99}" destId="{0B79BBB0-1C00-4364-9EFB-1512E154E629}" srcOrd="1" destOrd="0" parTransId="{243075AA-DF56-4998-832C-CEB01DA67E7E}" sibTransId="{5C126F76-5BF9-464A-B6D8-869F1DBBC35C}"/>
    <dgm:cxn modelId="{C9880864-9A5F-4356-82BB-2A5F3D5DCD9F}" srcId="{321CCC94-66F4-461E-AF22-157CB6CB2E99}" destId="{DFF645FF-9C40-4B16-BC3A-6CD9655966B8}" srcOrd="0" destOrd="0" parTransId="{EDB2557F-26D1-4A5C-8325-1B54202EB517}" sibTransId="{19442101-A1BA-4D70-9EB8-432EFF5A7909}"/>
    <dgm:cxn modelId="{FBE3A5F2-67DE-4513-A4B8-A696CAA442CC}" type="presOf" srcId="{FD17D8F1-7125-4F5D-80DB-0410E33DE1BA}" destId="{9F9B4F59-AC80-4DBE-893F-992169742FB7}" srcOrd="0" destOrd="0" presId="urn:microsoft.com/office/officeart/2005/8/layout/hierarchy1"/>
    <dgm:cxn modelId="{3EBF47C2-81AD-4588-8E45-C6FA004B5968}" type="presOf" srcId="{DFF645FF-9C40-4B16-BC3A-6CD9655966B8}" destId="{ED64BCF6-4654-4499-8ECF-DED1A410640C}" srcOrd="0" destOrd="0" presId="urn:microsoft.com/office/officeart/2005/8/layout/hierarchy1"/>
    <dgm:cxn modelId="{3839C678-7C12-4907-9443-89DD8202B788}" srcId="{321CCC94-66F4-461E-AF22-157CB6CB2E99}" destId="{FD17D8F1-7125-4F5D-80DB-0410E33DE1BA}" srcOrd="2" destOrd="0" parTransId="{30CE69A2-344D-432C-914E-9009C7EF6D52}" sibTransId="{CF8A9990-A653-460A-A5C0-6024D18FEAD4}"/>
    <dgm:cxn modelId="{040793EC-90A4-4AEF-BD9B-348BECF81243}" type="presOf" srcId="{30CE69A2-344D-432C-914E-9009C7EF6D52}" destId="{711439CC-2E2B-42FA-9A32-37FAE4321785}" srcOrd="0" destOrd="0" presId="urn:microsoft.com/office/officeart/2005/8/layout/hierarchy1"/>
    <dgm:cxn modelId="{0382F290-8941-4719-898D-49EB1C2FCC68}" type="presOf" srcId="{243075AA-DF56-4998-832C-CEB01DA67E7E}" destId="{D1202F31-4C0C-4263-8D77-2A15391DD5F0}" srcOrd="0" destOrd="0" presId="urn:microsoft.com/office/officeart/2005/8/layout/hierarchy1"/>
    <dgm:cxn modelId="{573A2080-E185-4ED5-9611-3D69243CDE60}" type="presOf" srcId="{EBDFA423-F2F9-46FA-981A-5C3BA1116F3F}" destId="{7BE3EE16-91A3-43EE-9A3E-B5595017AC02}" srcOrd="0" destOrd="0" presId="urn:microsoft.com/office/officeart/2005/8/layout/hierarchy1"/>
    <dgm:cxn modelId="{D2C404A2-B963-4318-9B3C-70522D1C512E}" type="presOf" srcId="{321CCC94-66F4-461E-AF22-157CB6CB2E99}" destId="{2F54823F-4879-490C-887F-2977A757F1CC}" srcOrd="0" destOrd="0" presId="urn:microsoft.com/office/officeart/2005/8/layout/hierarchy1"/>
    <dgm:cxn modelId="{B2598C5C-CB74-4CA5-81B7-753AB0D6BC93}" srcId="{EBDFA423-F2F9-46FA-981A-5C3BA1116F3F}" destId="{321CCC94-66F4-461E-AF22-157CB6CB2E99}" srcOrd="0" destOrd="0" parTransId="{EBAE4DE2-3AC6-4325-8850-CE7C3151C6FD}" sibTransId="{6BB3F88B-E7DC-4D1D-99F0-17FCB473B8E7}"/>
    <dgm:cxn modelId="{166FCAD7-D110-42E8-9E33-C8E9645EAF4F}" type="presOf" srcId="{0B79BBB0-1C00-4364-9EFB-1512E154E629}" destId="{1B54CCBF-24B9-41B9-A538-D9F6B200F21F}" srcOrd="0" destOrd="0" presId="urn:microsoft.com/office/officeart/2005/8/layout/hierarchy1"/>
    <dgm:cxn modelId="{E485A6C2-B7EC-4070-90A9-D4D8E2937DCF}" type="presParOf" srcId="{7BE3EE16-91A3-43EE-9A3E-B5595017AC02}" destId="{BED442C8-F9C2-43E2-9292-7646D50810FB}" srcOrd="0" destOrd="0" presId="urn:microsoft.com/office/officeart/2005/8/layout/hierarchy1"/>
    <dgm:cxn modelId="{F84A3567-A497-4A83-8E37-A5825085AEA8}" type="presParOf" srcId="{BED442C8-F9C2-43E2-9292-7646D50810FB}" destId="{8A2C1FBF-6FB3-45E9-A7D5-A2177DC68DF4}" srcOrd="0" destOrd="0" presId="urn:microsoft.com/office/officeart/2005/8/layout/hierarchy1"/>
    <dgm:cxn modelId="{9950BEB5-3F9F-4C37-BDF9-3D7C801EEC81}" type="presParOf" srcId="{8A2C1FBF-6FB3-45E9-A7D5-A2177DC68DF4}" destId="{BCA4CF2A-454D-4F4C-BF58-CA187AE5998A}" srcOrd="0" destOrd="0" presId="urn:microsoft.com/office/officeart/2005/8/layout/hierarchy1"/>
    <dgm:cxn modelId="{B6660814-1D53-4EC0-B5AE-64C74551120A}" type="presParOf" srcId="{8A2C1FBF-6FB3-45E9-A7D5-A2177DC68DF4}" destId="{2F54823F-4879-490C-887F-2977A757F1CC}" srcOrd="1" destOrd="0" presId="urn:microsoft.com/office/officeart/2005/8/layout/hierarchy1"/>
    <dgm:cxn modelId="{B19E905C-0504-49F9-A9B2-6C350F38F258}" type="presParOf" srcId="{BED442C8-F9C2-43E2-9292-7646D50810FB}" destId="{BBE063BF-0BE1-4ECB-913B-412C0A979207}" srcOrd="1" destOrd="0" presId="urn:microsoft.com/office/officeart/2005/8/layout/hierarchy1"/>
    <dgm:cxn modelId="{E324D6D1-D599-4187-9FE1-E005934D9A65}" type="presParOf" srcId="{BBE063BF-0BE1-4ECB-913B-412C0A979207}" destId="{18330858-8CFA-4FC0-9BE0-DAE2A2E828C5}" srcOrd="0" destOrd="0" presId="urn:microsoft.com/office/officeart/2005/8/layout/hierarchy1"/>
    <dgm:cxn modelId="{825A0865-5286-4E10-A762-E3312F0253B6}" type="presParOf" srcId="{BBE063BF-0BE1-4ECB-913B-412C0A979207}" destId="{26FBFBEF-9931-42E4-9C54-7462D71991A0}" srcOrd="1" destOrd="0" presId="urn:microsoft.com/office/officeart/2005/8/layout/hierarchy1"/>
    <dgm:cxn modelId="{F9376063-9933-4DC0-84F9-F092B32C4DA4}" type="presParOf" srcId="{26FBFBEF-9931-42E4-9C54-7462D71991A0}" destId="{09425B9D-7333-436A-B175-10FC6B318F6F}" srcOrd="0" destOrd="0" presId="urn:microsoft.com/office/officeart/2005/8/layout/hierarchy1"/>
    <dgm:cxn modelId="{365C5C18-7B54-474F-8FB4-07D8A4DE3186}" type="presParOf" srcId="{09425B9D-7333-436A-B175-10FC6B318F6F}" destId="{9EA3306C-5EBD-45A8-ABB1-F991599A0891}" srcOrd="0" destOrd="0" presId="urn:microsoft.com/office/officeart/2005/8/layout/hierarchy1"/>
    <dgm:cxn modelId="{C2ACFC48-44E9-402C-B218-896A9FAF0BF4}" type="presParOf" srcId="{09425B9D-7333-436A-B175-10FC6B318F6F}" destId="{ED64BCF6-4654-4499-8ECF-DED1A410640C}" srcOrd="1" destOrd="0" presId="urn:microsoft.com/office/officeart/2005/8/layout/hierarchy1"/>
    <dgm:cxn modelId="{7F376454-F602-4954-BB85-54663EB30B3E}" type="presParOf" srcId="{26FBFBEF-9931-42E4-9C54-7462D71991A0}" destId="{F617B980-8F11-4A80-80BD-520FD242453D}" srcOrd="1" destOrd="0" presId="urn:microsoft.com/office/officeart/2005/8/layout/hierarchy1"/>
    <dgm:cxn modelId="{0595DAA7-F1FE-410A-B51A-38B484D255FD}" type="presParOf" srcId="{BBE063BF-0BE1-4ECB-913B-412C0A979207}" destId="{D1202F31-4C0C-4263-8D77-2A15391DD5F0}" srcOrd="2" destOrd="0" presId="urn:microsoft.com/office/officeart/2005/8/layout/hierarchy1"/>
    <dgm:cxn modelId="{81802D93-D4B4-401F-8768-C9C9EDE85E52}" type="presParOf" srcId="{BBE063BF-0BE1-4ECB-913B-412C0A979207}" destId="{A82C5DA1-D2DF-46FB-98E1-E4FC5AA8FBF2}" srcOrd="3" destOrd="0" presId="urn:microsoft.com/office/officeart/2005/8/layout/hierarchy1"/>
    <dgm:cxn modelId="{1FABBFBE-E132-44A3-B7CF-37761FC253E5}" type="presParOf" srcId="{A82C5DA1-D2DF-46FB-98E1-E4FC5AA8FBF2}" destId="{3028DB9D-698D-45F4-A6B6-4590C77376DC}" srcOrd="0" destOrd="0" presId="urn:microsoft.com/office/officeart/2005/8/layout/hierarchy1"/>
    <dgm:cxn modelId="{CF8EE6B6-4FBA-47A5-9376-C81BE25CA6B6}" type="presParOf" srcId="{3028DB9D-698D-45F4-A6B6-4590C77376DC}" destId="{B240250D-EA00-4872-A009-4F509B8B3DF0}" srcOrd="0" destOrd="0" presId="urn:microsoft.com/office/officeart/2005/8/layout/hierarchy1"/>
    <dgm:cxn modelId="{3EB7F0D9-FC9F-46E4-82DA-9748A84CC8ED}" type="presParOf" srcId="{3028DB9D-698D-45F4-A6B6-4590C77376DC}" destId="{1B54CCBF-24B9-41B9-A538-D9F6B200F21F}" srcOrd="1" destOrd="0" presId="urn:microsoft.com/office/officeart/2005/8/layout/hierarchy1"/>
    <dgm:cxn modelId="{9F658F21-732A-4D5D-AC99-F507B7FD080F}" type="presParOf" srcId="{A82C5DA1-D2DF-46FB-98E1-E4FC5AA8FBF2}" destId="{F52FB2DB-C3EE-44F4-B7BF-9B9771A72E55}" srcOrd="1" destOrd="0" presId="urn:microsoft.com/office/officeart/2005/8/layout/hierarchy1"/>
    <dgm:cxn modelId="{70A8C59B-090B-4CF7-8B7B-21841DFE5135}" type="presParOf" srcId="{BBE063BF-0BE1-4ECB-913B-412C0A979207}" destId="{711439CC-2E2B-42FA-9A32-37FAE4321785}" srcOrd="4" destOrd="0" presId="urn:microsoft.com/office/officeart/2005/8/layout/hierarchy1"/>
    <dgm:cxn modelId="{4A789EE5-A8C5-462A-88AF-53A3B6D20184}" type="presParOf" srcId="{BBE063BF-0BE1-4ECB-913B-412C0A979207}" destId="{221665F6-B42D-469C-9951-AAB5DE7E30E0}" srcOrd="5" destOrd="0" presId="urn:microsoft.com/office/officeart/2005/8/layout/hierarchy1"/>
    <dgm:cxn modelId="{A26AF655-8187-4FE9-826B-567B67F8A99E}" type="presParOf" srcId="{221665F6-B42D-469C-9951-AAB5DE7E30E0}" destId="{81AC83BA-CD1F-4EF9-862F-0B3CC8902953}" srcOrd="0" destOrd="0" presId="urn:microsoft.com/office/officeart/2005/8/layout/hierarchy1"/>
    <dgm:cxn modelId="{347D866C-85FE-4FF4-B0EC-FA0A0E4A928B}" type="presParOf" srcId="{81AC83BA-CD1F-4EF9-862F-0B3CC8902953}" destId="{357B6728-20C2-4806-A805-6995A28E4022}" srcOrd="0" destOrd="0" presId="urn:microsoft.com/office/officeart/2005/8/layout/hierarchy1"/>
    <dgm:cxn modelId="{BD88F12E-1B43-41A1-BA25-5285227BA828}" type="presParOf" srcId="{81AC83BA-CD1F-4EF9-862F-0B3CC8902953}" destId="{9F9B4F59-AC80-4DBE-893F-992169742FB7}" srcOrd="1" destOrd="0" presId="urn:microsoft.com/office/officeart/2005/8/layout/hierarchy1"/>
    <dgm:cxn modelId="{3A0878B0-CE3A-4AF1-AFF7-4E7F70023F2C}" type="presParOf" srcId="{221665F6-B42D-469C-9951-AAB5DE7E30E0}" destId="{6BFC073D-14AD-4370-B3CC-2984F5E3CC9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1439CC-2E2B-42FA-9A32-37FAE4321785}">
      <dsp:nvSpPr>
        <dsp:cNvPr id="0" name=""/>
        <dsp:cNvSpPr/>
      </dsp:nvSpPr>
      <dsp:spPr>
        <a:xfrm>
          <a:off x="4156887" y="2261450"/>
          <a:ext cx="2891393" cy="806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6069"/>
              </a:lnTo>
              <a:lnTo>
                <a:pt x="2891393" y="596069"/>
              </a:lnTo>
              <a:lnTo>
                <a:pt x="2891393" y="806861"/>
              </a:lnTo>
            </a:path>
          </a:pathLst>
        </a:custGeom>
        <a:noFill/>
        <a:ln w="127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02F31-4C0C-4263-8D77-2A15391DD5F0}">
      <dsp:nvSpPr>
        <dsp:cNvPr id="0" name=""/>
        <dsp:cNvSpPr/>
      </dsp:nvSpPr>
      <dsp:spPr>
        <a:xfrm>
          <a:off x="4064858" y="2261450"/>
          <a:ext cx="92029" cy="806861"/>
        </a:xfrm>
        <a:custGeom>
          <a:avLst/>
          <a:gdLst/>
          <a:ahLst/>
          <a:cxnLst/>
          <a:rect l="0" t="0" r="0" b="0"/>
          <a:pathLst>
            <a:path>
              <a:moveTo>
                <a:pt x="92029" y="0"/>
              </a:moveTo>
              <a:lnTo>
                <a:pt x="92029" y="596069"/>
              </a:lnTo>
              <a:lnTo>
                <a:pt x="0" y="596069"/>
              </a:lnTo>
              <a:lnTo>
                <a:pt x="0" y="806861"/>
              </a:lnTo>
            </a:path>
          </a:pathLst>
        </a:custGeom>
        <a:noFill/>
        <a:ln w="127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330858-8CFA-4FC0-9BE0-DAE2A2E828C5}">
      <dsp:nvSpPr>
        <dsp:cNvPr id="0" name=""/>
        <dsp:cNvSpPr/>
      </dsp:nvSpPr>
      <dsp:spPr>
        <a:xfrm>
          <a:off x="1298544" y="2261450"/>
          <a:ext cx="2858343" cy="831048"/>
        </a:xfrm>
        <a:custGeom>
          <a:avLst/>
          <a:gdLst/>
          <a:ahLst/>
          <a:cxnLst/>
          <a:rect l="0" t="0" r="0" b="0"/>
          <a:pathLst>
            <a:path>
              <a:moveTo>
                <a:pt x="2858343" y="0"/>
              </a:moveTo>
              <a:lnTo>
                <a:pt x="2858343" y="620256"/>
              </a:lnTo>
              <a:lnTo>
                <a:pt x="0" y="620256"/>
              </a:lnTo>
              <a:lnTo>
                <a:pt x="0" y="831048"/>
              </a:lnTo>
            </a:path>
          </a:pathLst>
        </a:custGeom>
        <a:noFill/>
        <a:ln w="127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A4CF2A-454D-4F4C-BF58-CA187AE5998A}">
      <dsp:nvSpPr>
        <dsp:cNvPr id="0" name=""/>
        <dsp:cNvSpPr/>
      </dsp:nvSpPr>
      <dsp:spPr>
        <a:xfrm>
          <a:off x="1944663" y="816563"/>
          <a:ext cx="4424447" cy="14448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54823F-4879-490C-887F-2977A757F1CC}">
      <dsp:nvSpPr>
        <dsp:cNvPr id="0" name=""/>
        <dsp:cNvSpPr/>
      </dsp:nvSpPr>
      <dsp:spPr>
        <a:xfrm>
          <a:off x="2197487" y="1056746"/>
          <a:ext cx="4424447" cy="1444886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Times New Roman" pitchFamily="18" charset="0"/>
              <a:cs typeface="Times New Roman" pitchFamily="18" charset="0"/>
            </a:rPr>
            <a:t>Риторика в детском саду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39806" y="1099065"/>
        <a:ext cx="4339809" cy="1360248"/>
      </dsp:txXfrm>
    </dsp:sp>
    <dsp:sp modelId="{9EA3306C-5EBD-45A8-ABB1-F991599A0891}">
      <dsp:nvSpPr>
        <dsp:cNvPr id="0" name=""/>
        <dsp:cNvSpPr/>
      </dsp:nvSpPr>
      <dsp:spPr>
        <a:xfrm>
          <a:off x="123475" y="3092499"/>
          <a:ext cx="2350136" cy="14448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64BCF6-4654-4499-8ECF-DED1A410640C}">
      <dsp:nvSpPr>
        <dsp:cNvPr id="0" name=""/>
        <dsp:cNvSpPr/>
      </dsp:nvSpPr>
      <dsp:spPr>
        <a:xfrm>
          <a:off x="376299" y="3332681"/>
          <a:ext cx="2350136" cy="1444886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Times New Roman" pitchFamily="18" charset="0"/>
              <a:cs typeface="Times New Roman" pitchFamily="18" charset="0"/>
            </a:rPr>
            <a:t>Речевая этика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8618" y="3375000"/>
        <a:ext cx="2265498" cy="1360248"/>
      </dsp:txXfrm>
    </dsp:sp>
    <dsp:sp modelId="{B240250D-EA00-4872-A009-4F509B8B3DF0}">
      <dsp:nvSpPr>
        <dsp:cNvPr id="0" name=""/>
        <dsp:cNvSpPr/>
      </dsp:nvSpPr>
      <dsp:spPr>
        <a:xfrm>
          <a:off x="2857160" y="3068311"/>
          <a:ext cx="2415395" cy="14448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4CCBF-24B9-41B9-A538-D9F6B200F21F}">
      <dsp:nvSpPr>
        <dsp:cNvPr id="0" name=""/>
        <dsp:cNvSpPr/>
      </dsp:nvSpPr>
      <dsp:spPr>
        <a:xfrm>
          <a:off x="3109984" y="3308494"/>
          <a:ext cx="2415395" cy="1444886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Times New Roman" pitchFamily="18" charset="0"/>
              <a:cs typeface="Times New Roman" pitchFamily="18" charset="0"/>
            </a:rPr>
            <a:t>Техника речи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52303" y="3350813"/>
        <a:ext cx="2330757" cy="1360248"/>
      </dsp:txXfrm>
    </dsp:sp>
    <dsp:sp modelId="{357B6728-20C2-4806-A805-6995A28E4022}">
      <dsp:nvSpPr>
        <dsp:cNvPr id="0" name=""/>
        <dsp:cNvSpPr/>
      </dsp:nvSpPr>
      <dsp:spPr>
        <a:xfrm>
          <a:off x="5778203" y="3068311"/>
          <a:ext cx="2540156" cy="14448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B4F59-AC80-4DBE-893F-992169742FB7}">
      <dsp:nvSpPr>
        <dsp:cNvPr id="0" name=""/>
        <dsp:cNvSpPr/>
      </dsp:nvSpPr>
      <dsp:spPr>
        <a:xfrm>
          <a:off x="6031026" y="3308494"/>
          <a:ext cx="2540156" cy="1444886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Times New Roman" pitchFamily="18" charset="0"/>
              <a:cs typeface="Times New Roman" pitchFamily="18" charset="0"/>
            </a:rPr>
            <a:t>Речевые опыты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73345" y="3350813"/>
        <a:ext cx="2455518" cy="1360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AB952-0A30-4B37-92E1-9FB93CC8D60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56FAB-0C8C-4F25-B8AA-356EA3E2E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05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56FAB-0C8C-4F25-B8AA-356EA3E2E4B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602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56FAB-0C8C-4F25-B8AA-356EA3E2E4B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747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56FAB-0C8C-4F25-B8AA-356EA3E2E4B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299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56FAB-0C8C-4F25-B8AA-356EA3E2E4B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54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16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946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916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793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9686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765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47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57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87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70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020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0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829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53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19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9363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0104" y="0"/>
            <a:ext cx="9453736" cy="7026264"/>
          </a:xfr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5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8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br>
              <a:rPr lang="ru-RU" sz="80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«Возможности использования риторики в развитии речи и креативного мышления дошкольников»</a:t>
            </a:r>
            <a:r>
              <a:rPr lang="ru-RU" sz="5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740748328"/>
              </p:ext>
            </p:extLst>
          </p:nvPr>
        </p:nvGraphicFramePr>
        <p:xfrm>
          <a:off x="214282" y="500042"/>
          <a:ext cx="857256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09308"/>
            <a:ext cx="3240360" cy="388187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ЭТИКА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4" y="629317"/>
            <a:ext cx="2857520" cy="407576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Мимика и жесты в речевой этике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1116240"/>
            <a:ext cx="2857519" cy="343814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7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в речевом этикете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4544" y="1512631"/>
            <a:ext cx="2857519" cy="474285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Этикет в рисунках и рассказах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14544" y="2091293"/>
            <a:ext cx="2857519" cy="426277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Этические беседы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14544" y="2584865"/>
            <a:ext cx="2857519" cy="432648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4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во время общения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0034" y="3188113"/>
            <a:ext cx="3643338" cy="65583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этикетных мини-диалогов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4087" y="2801189"/>
            <a:ext cx="3386520" cy="62634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этикетные формы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64087" y="3560564"/>
            <a:ext cx="1800201" cy="340692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364087" y="3998075"/>
            <a:ext cx="1800201" cy="269604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просьба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77777" y="4791987"/>
            <a:ext cx="1786511" cy="344934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391899" y="5755741"/>
            <a:ext cx="1786511" cy="427351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ини-монологи этикетных форм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77777" y="6272445"/>
            <a:ext cx="1786511" cy="468923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игры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>
            <a:endCxn id="21" idx="1"/>
          </p:cNvCxnSpPr>
          <p:nvPr/>
        </p:nvCxnSpPr>
        <p:spPr>
          <a:xfrm flipH="1">
            <a:off x="500034" y="3071810"/>
            <a:ext cx="70644" cy="444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755577" y="3940012"/>
            <a:ext cx="2592287" cy="355026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4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b="1" dirty="0" smtClean="0">
                <a:solidFill>
                  <a:schemeClr val="bg1"/>
                </a:solidFill>
              </a:rPr>
              <a:t>Диалог в общественных местах</a:t>
            </a: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55577" y="4410972"/>
            <a:ext cx="2592287" cy="331146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4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Разговор по телефону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55577" y="4838939"/>
            <a:ext cx="2592288" cy="387333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2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>
                <a:solidFill>
                  <a:schemeClr val="bg1"/>
                </a:solidFill>
              </a:rPr>
              <a:t>Р</a:t>
            </a:r>
            <a:r>
              <a:rPr lang="ru-RU" sz="1200" b="1" dirty="0" smtClean="0">
                <a:solidFill>
                  <a:schemeClr val="bg1"/>
                </a:solidFill>
              </a:rPr>
              <a:t>азговор во время спора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55577" y="5323093"/>
            <a:ext cx="2592287" cy="335827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5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Я приглашаю гостей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55577" y="5755741"/>
            <a:ext cx="2592287" cy="284057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5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Я в гостях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55577" y="6183092"/>
            <a:ext cx="2592287" cy="305646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Нравственно-этические беседы 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377777" y="5226273"/>
            <a:ext cx="1786511" cy="432648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 </a:t>
            </a:r>
            <a:r>
              <a:rPr lang="ru-RU" sz="1200" b="1" dirty="0" smtClean="0">
                <a:solidFill>
                  <a:schemeClr val="bg1"/>
                </a:solidFill>
              </a:rPr>
              <a:t>поздравление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364087" y="4400705"/>
            <a:ext cx="1800201" cy="336268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</a:rPr>
              <a:t>прощание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>
            <a:off x="2483768" y="580650"/>
            <a:ext cx="0" cy="7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2665308" y="618367"/>
            <a:ext cx="72198" cy="37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835696" y="497495"/>
            <a:ext cx="0" cy="2303694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18" idx="1"/>
          </p:cNvCxnSpPr>
          <p:nvPr/>
        </p:nvCxnSpPr>
        <p:spPr>
          <a:xfrm>
            <a:off x="1835696" y="2801189"/>
            <a:ext cx="378848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4" idx="1"/>
          </p:cNvCxnSpPr>
          <p:nvPr/>
        </p:nvCxnSpPr>
        <p:spPr>
          <a:xfrm>
            <a:off x="1835696" y="2304431"/>
            <a:ext cx="378848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11" idx="1"/>
          </p:cNvCxnSpPr>
          <p:nvPr/>
        </p:nvCxnSpPr>
        <p:spPr>
          <a:xfrm>
            <a:off x="1835696" y="1749773"/>
            <a:ext cx="378848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8" idx="1"/>
          </p:cNvCxnSpPr>
          <p:nvPr/>
        </p:nvCxnSpPr>
        <p:spPr>
          <a:xfrm>
            <a:off x="1835696" y="1288147"/>
            <a:ext cx="378850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5" idx="1"/>
          </p:cNvCxnSpPr>
          <p:nvPr/>
        </p:nvCxnSpPr>
        <p:spPr>
          <a:xfrm>
            <a:off x="1835696" y="833105"/>
            <a:ext cx="378848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1619672" y="497495"/>
            <a:ext cx="0" cy="2796425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072063" y="2584865"/>
            <a:ext cx="1192124" cy="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6264187" y="2584865"/>
            <a:ext cx="20967" cy="216324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27" idx="0"/>
          </p:cNvCxnSpPr>
          <p:nvPr/>
        </p:nvCxnSpPr>
        <p:spPr>
          <a:xfrm>
            <a:off x="6264187" y="3427538"/>
            <a:ext cx="1" cy="13302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8100392" y="3494051"/>
            <a:ext cx="0" cy="2994687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endCxn id="46" idx="3"/>
          </p:cNvCxnSpPr>
          <p:nvPr/>
        </p:nvCxnSpPr>
        <p:spPr>
          <a:xfrm flipH="1">
            <a:off x="7164288" y="6488738"/>
            <a:ext cx="936104" cy="18169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endCxn id="43" idx="3"/>
          </p:cNvCxnSpPr>
          <p:nvPr/>
        </p:nvCxnSpPr>
        <p:spPr>
          <a:xfrm flipH="1">
            <a:off x="7178410" y="5969416"/>
            <a:ext cx="921982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endCxn id="62" idx="3"/>
          </p:cNvCxnSpPr>
          <p:nvPr/>
        </p:nvCxnSpPr>
        <p:spPr>
          <a:xfrm flipH="1">
            <a:off x="7164288" y="5442597"/>
            <a:ext cx="936104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endCxn id="27" idx="3"/>
          </p:cNvCxnSpPr>
          <p:nvPr/>
        </p:nvCxnSpPr>
        <p:spPr>
          <a:xfrm flipH="1">
            <a:off x="7164288" y="3730910"/>
            <a:ext cx="936104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endCxn id="30" idx="3"/>
          </p:cNvCxnSpPr>
          <p:nvPr/>
        </p:nvCxnSpPr>
        <p:spPr>
          <a:xfrm flipH="1">
            <a:off x="7164288" y="4117525"/>
            <a:ext cx="936104" cy="15352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>
            <a:endCxn id="65" idx="3"/>
          </p:cNvCxnSpPr>
          <p:nvPr/>
        </p:nvCxnSpPr>
        <p:spPr>
          <a:xfrm flipH="1">
            <a:off x="7164288" y="4568839"/>
            <a:ext cx="936104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endCxn id="36" idx="3"/>
          </p:cNvCxnSpPr>
          <p:nvPr/>
        </p:nvCxnSpPr>
        <p:spPr>
          <a:xfrm flipH="1">
            <a:off x="7164288" y="4964454"/>
            <a:ext cx="936104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>
            <a:off x="3779912" y="3901256"/>
            <a:ext cx="0" cy="2434659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>
            <a:endCxn id="53" idx="3"/>
          </p:cNvCxnSpPr>
          <p:nvPr/>
        </p:nvCxnSpPr>
        <p:spPr>
          <a:xfrm flipH="1">
            <a:off x="3347864" y="6335915"/>
            <a:ext cx="432048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flipH="1">
            <a:off x="3347864" y="3998075"/>
            <a:ext cx="432048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>
            <a:stCxn id="21" idx="2"/>
          </p:cNvCxnSpPr>
          <p:nvPr/>
        </p:nvCxnSpPr>
        <p:spPr>
          <a:xfrm>
            <a:off x="2321703" y="3843946"/>
            <a:ext cx="0" cy="9606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 flipH="1">
            <a:off x="3347864" y="4568839"/>
            <a:ext cx="432048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>
            <a:endCxn id="47" idx="3"/>
          </p:cNvCxnSpPr>
          <p:nvPr/>
        </p:nvCxnSpPr>
        <p:spPr>
          <a:xfrm flipH="1">
            <a:off x="3347865" y="5032605"/>
            <a:ext cx="432047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>
            <a:endCxn id="49" idx="3"/>
          </p:cNvCxnSpPr>
          <p:nvPr/>
        </p:nvCxnSpPr>
        <p:spPr>
          <a:xfrm flipH="1">
            <a:off x="3347864" y="5491006"/>
            <a:ext cx="432048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>
            <a:endCxn id="51" idx="3"/>
          </p:cNvCxnSpPr>
          <p:nvPr/>
        </p:nvCxnSpPr>
        <p:spPr>
          <a:xfrm flipH="1">
            <a:off x="3347864" y="5897769"/>
            <a:ext cx="432048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4631"/>
            <a:ext cx="4464496" cy="57605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ТЕХНИКА РЕЧИ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692695"/>
            <a:ext cx="4608512" cy="432052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9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правильное дыхание-основа речи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5666" y="1178728"/>
            <a:ext cx="4584526" cy="504049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9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дикция- чистота речи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808811"/>
            <a:ext cx="4608512" cy="540053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2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тембр речи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с</a:t>
            </a:r>
            <a:r>
              <a:rPr lang="ru-RU" b="1" dirty="0" smtClean="0">
                <a:solidFill>
                  <a:schemeClr val="bg1"/>
                </a:solidFill>
              </a:rPr>
              <a:t>ила голоса: тихо, умеренно, громко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2456873"/>
            <a:ext cx="4608512" cy="720113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2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темп речи: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г</a:t>
            </a:r>
            <a:r>
              <a:rPr lang="ru-RU" b="1" dirty="0" smtClean="0">
                <a:solidFill>
                  <a:schemeClr val="bg1"/>
                </a:solidFill>
              </a:rPr>
              <a:t>оворить быстро, умеренно, медленно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44208" y="3501024"/>
            <a:ext cx="2376264" cy="7920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материалы, используемые в работе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4653138"/>
            <a:ext cx="4104456" cy="432046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2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упражнение на дыхание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5157191"/>
            <a:ext cx="4107780" cy="360040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2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звуки русского алфавита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53568" y="5589239"/>
            <a:ext cx="4104456" cy="504047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чистоговорки</a:t>
            </a:r>
            <a:r>
              <a:rPr lang="ru-RU" b="1" dirty="0" smtClean="0">
                <a:solidFill>
                  <a:schemeClr val="bg1"/>
                </a:solidFill>
              </a:rPr>
              <a:t>, поговорки, пословицы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1680" y="3248994"/>
            <a:ext cx="4608512" cy="756082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2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интонационная выразительность: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в</a:t>
            </a:r>
            <a:r>
              <a:rPr lang="ru-RU" b="1" dirty="0" smtClean="0">
                <a:solidFill>
                  <a:schemeClr val="bg1"/>
                </a:solidFill>
              </a:rPr>
              <a:t>ыражать голосом свои чувства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6165294"/>
            <a:ext cx="4104456" cy="504081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стихи русских и зарубежных поэтов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stCxn id="3" idx="3"/>
          </p:cNvCxnSpPr>
          <p:nvPr/>
        </p:nvCxnSpPr>
        <p:spPr>
          <a:xfrm flipV="1">
            <a:off x="6300192" y="908720"/>
            <a:ext cx="2088232" cy="1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388424" y="908720"/>
            <a:ext cx="0" cy="2592304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300192" y="1556792"/>
            <a:ext cx="1584176" cy="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884368" y="1556792"/>
            <a:ext cx="0" cy="1944232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5" idx="3"/>
          </p:cNvCxnSpPr>
          <p:nvPr/>
        </p:nvCxnSpPr>
        <p:spPr>
          <a:xfrm flipV="1">
            <a:off x="6300192" y="2060848"/>
            <a:ext cx="1224136" cy="1799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7524328" y="2060848"/>
            <a:ext cx="0" cy="1440176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6300192" y="2816929"/>
            <a:ext cx="900100" cy="18001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7182290" y="2816929"/>
            <a:ext cx="0" cy="603043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6273189" y="3302995"/>
            <a:ext cx="675075" cy="18502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6934763" y="3284995"/>
            <a:ext cx="0" cy="215787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8" idx="2"/>
          </p:cNvCxnSpPr>
          <p:nvPr/>
        </p:nvCxnSpPr>
        <p:spPr>
          <a:xfrm>
            <a:off x="7632340" y="4293096"/>
            <a:ext cx="0" cy="2124238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16" idx="3"/>
          </p:cNvCxnSpPr>
          <p:nvPr/>
        </p:nvCxnSpPr>
        <p:spPr>
          <a:xfrm flipH="1">
            <a:off x="6156176" y="6417334"/>
            <a:ext cx="1476164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7344308" y="4293096"/>
            <a:ext cx="0" cy="1548166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13" idx="3"/>
          </p:cNvCxnSpPr>
          <p:nvPr/>
        </p:nvCxnSpPr>
        <p:spPr>
          <a:xfrm flipH="1">
            <a:off x="6158024" y="5841262"/>
            <a:ext cx="1042268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>
            <a:off x="7200292" y="5841262"/>
            <a:ext cx="144016" cy="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6894258" y="4293096"/>
            <a:ext cx="0" cy="1062119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endCxn id="11" idx="3"/>
          </p:cNvCxnSpPr>
          <p:nvPr/>
        </p:nvCxnSpPr>
        <p:spPr>
          <a:xfrm flipH="1" flipV="1">
            <a:off x="6159500" y="5337211"/>
            <a:ext cx="734758" cy="18004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6610726" y="4293096"/>
            <a:ext cx="0" cy="576065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>
            <a:off x="6273189" y="4869161"/>
            <a:ext cx="337537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7000"/>
                <a:hueMod val="92000"/>
                <a:satMod val="169000"/>
                <a:lumMod val="164000"/>
              </a:schemeClr>
            </a:gs>
            <a:gs pos="98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915816" y="4221089"/>
            <a:ext cx="3240360" cy="5220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сочинять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8685" y="127277"/>
            <a:ext cx="2448272" cy="39604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РЕЧЕВЫЕ ОПЫТЫ 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30404"/>
            <a:ext cx="1008112" cy="3503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 текст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584684"/>
            <a:ext cx="2304256" cy="5040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</a:rPr>
              <a:t>секреты сочинительства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088740"/>
            <a:ext cx="2448272" cy="324036"/>
          </a:xfrm>
          <a:prstGeom prst="rect">
            <a:avLst/>
          </a:prstGeom>
          <a:gradFill>
            <a:gsLst>
              <a:gs pos="53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</a:rPr>
              <a:t>знакомство с текстом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1520788"/>
            <a:ext cx="2520280" cy="450609"/>
          </a:xfrm>
          <a:prstGeom prst="rect">
            <a:avLst/>
          </a:prstGeom>
          <a:gradFill>
            <a:gsLst>
              <a:gs pos="34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</a:rPr>
              <a:t>устная речь и письменная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2089125"/>
            <a:ext cx="2520280" cy="376054"/>
          </a:xfrm>
          <a:prstGeom prst="rect">
            <a:avLst/>
          </a:prstGeom>
          <a:gradFill>
            <a:gsLst>
              <a:gs pos="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тематическое единство текста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2546344"/>
            <a:ext cx="2520280" cy="415164"/>
          </a:xfrm>
          <a:prstGeom prst="rect">
            <a:avLst/>
          </a:prstGeom>
          <a:gradFill>
            <a:gsLst>
              <a:gs pos="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заголовок текста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3042673"/>
            <a:ext cx="2520280" cy="331761"/>
          </a:xfrm>
          <a:prstGeom prst="rect">
            <a:avLst/>
          </a:prstGeom>
          <a:gradFill>
            <a:gsLst>
              <a:gs pos="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текста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51720" y="3455600"/>
            <a:ext cx="2520280" cy="548906"/>
          </a:xfrm>
          <a:prstGeom prst="rect">
            <a:avLst/>
          </a:prstGeom>
          <a:gradFill>
            <a:gsLst>
              <a:gs pos="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темы, текста, рисунка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4743146"/>
            <a:ext cx="2232248" cy="342038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текстов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5139749"/>
            <a:ext cx="2254614" cy="377483"/>
          </a:xfrm>
          <a:prstGeom prst="rect">
            <a:avLst/>
          </a:prstGeom>
          <a:gradFill>
            <a:gsLst>
              <a:gs pos="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очинение по серии картин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5571797"/>
            <a:ext cx="2232248" cy="503497"/>
          </a:xfrm>
          <a:prstGeom prst="rect">
            <a:avLst/>
          </a:prstGeom>
          <a:gradFill>
            <a:gsLst>
              <a:gs pos="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начало рассказа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129859"/>
            <a:ext cx="2232248" cy="377483"/>
          </a:xfrm>
          <a:prstGeom prst="rect">
            <a:avLst/>
          </a:prstGeom>
          <a:gradFill flip="none" rotWithShape="1">
            <a:gsLst>
              <a:gs pos="100000">
                <a:schemeClr val="bg2">
                  <a:lumMod val="40000"/>
                  <a:lumOff val="60000"/>
                  <a:shade val="30000"/>
                  <a:satMod val="115000"/>
                </a:schemeClr>
              </a:gs>
              <a:gs pos="0">
                <a:schemeClr val="bg2">
                  <a:lumMod val="40000"/>
                  <a:lumOff val="60000"/>
                  <a:shade val="67500"/>
                  <a:satMod val="115000"/>
                </a:schemeClr>
              </a:gs>
              <a:gs pos="0">
                <a:schemeClr val="bg2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ридумать конец рассказа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6561906"/>
            <a:ext cx="2254614" cy="296093"/>
          </a:xfrm>
          <a:prstGeom prst="rect">
            <a:avLst/>
          </a:prstGeom>
          <a:gradFill flip="none" rotWithShape="1">
            <a:gsLst>
              <a:gs pos="100000">
                <a:schemeClr val="bg2">
                  <a:lumMod val="75000"/>
                </a:schemeClr>
              </a:gs>
              <a:gs pos="0">
                <a:schemeClr val="tx2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загадок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8104" y="116632"/>
            <a:ext cx="1728192" cy="234585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31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512677"/>
            <a:ext cx="1728192" cy="283386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31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рифма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08104" y="836711"/>
            <a:ext cx="1728192" cy="361161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5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звукоподражание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1305882"/>
            <a:ext cx="1728192" cy="214906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описание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20072" y="1575357"/>
            <a:ext cx="2376264" cy="2694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текстовые жанры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543636" y="1926563"/>
            <a:ext cx="1916796" cy="295747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6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сказки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516216" y="2320119"/>
            <a:ext cx="1944216" cy="371362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2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стихотворный текст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16216" y="2774934"/>
            <a:ext cx="1916796" cy="253383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8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516216" y="3068965"/>
            <a:ext cx="1916796" cy="50405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литературные жанры малых форм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092280" y="3613664"/>
            <a:ext cx="1340732" cy="319391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7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былины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92280" y="4004506"/>
            <a:ext cx="1368152" cy="360598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басни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516216" y="4436555"/>
            <a:ext cx="1944216" cy="360039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8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в прозе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220072" y="4886041"/>
            <a:ext cx="3672408" cy="324602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9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сочинение по опорным словам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20072" y="5301208"/>
            <a:ext cx="3672408" cy="432048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8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рассказа из личного опыта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220072" y="5822708"/>
            <a:ext cx="3744416" cy="360039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сочинить другой конец сказки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256076" y="6293788"/>
            <a:ext cx="3708412" cy="265876"/>
          </a:xfrm>
          <a:prstGeom prst="rect">
            <a:avLst/>
          </a:prstGeo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8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описательных рассказов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 flipH="1">
            <a:off x="827584" y="523321"/>
            <a:ext cx="72008" cy="107083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899592" y="980728"/>
            <a:ext cx="0" cy="108012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4" idx="3"/>
          </p:cNvCxnSpPr>
          <p:nvPr/>
        </p:nvCxnSpPr>
        <p:spPr>
          <a:xfrm flipV="1">
            <a:off x="1187624" y="796063"/>
            <a:ext cx="1728192" cy="9503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4860032" y="1134587"/>
            <a:ext cx="0" cy="3157672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187624" y="980728"/>
            <a:ext cx="1584176" cy="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771800" y="1017291"/>
            <a:ext cx="0" cy="288591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2771800" y="1305882"/>
            <a:ext cx="2484276" cy="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5256076" y="1305882"/>
            <a:ext cx="0" cy="269475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827584" y="1440619"/>
            <a:ext cx="0" cy="233274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8" idx="1"/>
          </p:cNvCxnSpPr>
          <p:nvPr/>
        </p:nvCxnSpPr>
        <p:spPr>
          <a:xfrm>
            <a:off x="827584" y="1746092"/>
            <a:ext cx="1224136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endCxn id="9" idx="1"/>
          </p:cNvCxnSpPr>
          <p:nvPr/>
        </p:nvCxnSpPr>
        <p:spPr>
          <a:xfrm>
            <a:off x="827584" y="2277152"/>
            <a:ext cx="1224136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899592" y="2901625"/>
            <a:ext cx="1152128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endCxn id="11" idx="1"/>
          </p:cNvCxnSpPr>
          <p:nvPr/>
        </p:nvCxnSpPr>
        <p:spPr>
          <a:xfrm>
            <a:off x="827584" y="3208553"/>
            <a:ext cx="1224136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V="1">
            <a:off x="899592" y="3830649"/>
            <a:ext cx="1152128" cy="3242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438685" y="1440619"/>
            <a:ext cx="0" cy="2924485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438685" y="4365104"/>
            <a:ext cx="2477131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3311860" y="4796594"/>
            <a:ext cx="0" cy="1966806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endCxn id="6" idx="3"/>
          </p:cNvCxnSpPr>
          <p:nvPr/>
        </p:nvCxnSpPr>
        <p:spPr>
          <a:xfrm flipH="1">
            <a:off x="2434126" y="6709952"/>
            <a:ext cx="877734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>
            <a:endCxn id="3" idx="3"/>
          </p:cNvCxnSpPr>
          <p:nvPr/>
        </p:nvCxnSpPr>
        <p:spPr>
          <a:xfrm flipH="1" flipV="1">
            <a:off x="2411760" y="6318601"/>
            <a:ext cx="900100" cy="816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>
            <a:endCxn id="18" idx="3"/>
          </p:cNvCxnSpPr>
          <p:nvPr/>
        </p:nvCxnSpPr>
        <p:spPr>
          <a:xfrm flipH="1">
            <a:off x="2411760" y="5822708"/>
            <a:ext cx="900100" cy="838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>
            <a:endCxn id="17" idx="3"/>
          </p:cNvCxnSpPr>
          <p:nvPr/>
        </p:nvCxnSpPr>
        <p:spPr>
          <a:xfrm flipH="1">
            <a:off x="2434126" y="5328490"/>
            <a:ext cx="877734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 стрелкой 93"/>
          <p:cNvCxnSpPr/>
          <p:nvPr/>
        </p:nvCxnSpPr>
        <p:spPr>
          <a:xfrm flipH="1">
            <a:off x="2411760" y="5048342"/>
            <a:ext cx="900100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flipH="1">
            <a:off x="4409982" y="4796594"/>
            <a:ext cx="18002" cy="176307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>
            <a:off x="4454987" y="6559664"/>
            <a:ext cx="765084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>
            <a:endCxn id="31" idx="1"/>
          </p:cNvCxnSpPr>
          <p:nvPr/>
        </p:nvCxnSpPr>
        <p:spPr>
          <a:xfrm>
            <a:off x="4454987" y="6002727"/>
            <a:ext cx="765085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>
            <a:endCxn id="30" idx="1"/>
          </p:cNvCxnSpPr>
          <p:nvPr/>
        </p:nvCxnSpPr>
        <p:spPr>
          <a:xfrm>
            <a:off x="4418983" y="5517232"/>
            <a:ext cx="801089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>
            <a:endCxn id="29" idx="1"/>
          </p:cNvCxnSpPr>
          <p:nvPr/>
        </p:nvCxnSpPr>
        <p:spPr>
          <a:xfrm>
            <a:off x="4454987" y="5048342"/>
            <a:ext cx="765085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 стрелкой 109"/>
          <p:cNvCxnSpPr/>
          <p:nvPr/>
        </p:nvCxnSpPr>
        <p:spPr>
          <a:xfrm>
            <a:off x="6732240" y="3573016"/>
            <a:ext cx="0" cy="90910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 стрелкой 111"/>
          <p:cNvCxnSpPr>
            <a:endCxn id="26" idx="1"/>
          </p:cNvCxnSpPr>
          <p:nvPr/>
        </p:nvCxnSpPr>
        <p:spPr>
          <a:xfrm>
            <a:off x="6732240" y="3773359"/>
            <a:ext cx="360040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>
            <a:endCxn id="27" idx="1"/>
          </p:cNvCxnSpPr>
          <p:nvPr/>
        </p:nvCxnSpPr>
        <p:spPr>
          <a:xfrm>
            <a:off x="6732240" y="4184805"/>
            <a:ext cx="360040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>
            <a:off x="5508104" y="1844825"/>
            <a:ext cx="0" cy="2376264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>
            <a:off x="5940152" y="1926563"/>
            <a:ext cx="0" cy="128199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/>
          <p:nvPr/>
        </p:nvCxnSpPr>
        <p:spPr>
          <a:xfrm>
            <a:off x="5940152" y="3208553"/>
            <a:ext cx="576064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 стрелкой 128"/>
          <p:cNvCxnSpPr>
            <a:endCxn id="22" idx="1"/>
          </p:cNvCxnSpPr>
          <p:nvPr/>
        </p:nvCxnSpPr>
        <p:spPr>
          <a:xfrm>
            <a:off x="5940152" y="2074436"/>
            <a:ext cx="603484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 стрелкой 130"/>
          <p:cNvCxnSpPr>
            <a:endCxn id="23" idx="1"/>
          </p:cNvCxnSpPr>
          <p:nvPr/>
        </p:nvCxnSpPr>
        <p:spPr>
          <a:xfrm flipV="1">
            <a:off x="5953862" y="2505800"/>
            <a:ext cx="562354" cy="11535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>
            <a:endCxn id="24" idx="1"/>
          </p:cNvCxnSpPr>
          <p:nvPr/>
        </p:nvCxnSpPr>
        <p:spPr>
          <a:xfrm>
            <a:off x="5940152" y="2897927"/>
            <a:ext cx="576064" cy="3699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/>
          <p:cNvCxnSpPr/>
          <p:nvPr/>
        </p:nvCxnSpPr>
        <p:spPr>
          <a:xfrm flipV="1">
            <a:off x="4572000" y="233924"/>
            <a:ext cx="0" cy="342938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>
            <a:endCxn id="14" idx="1"/>
          </p:cNvCxnSpPr>
          <p:nvPr/>
        </p:nvCxnSpPr>
        <p:spPr>
          <a:xfrm>
            <a:off x="4572000" y="233924"/>
            <a:ext cx="936104" cy="1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/>
          <p:cNvCxnSpPr>
            <a:endCxn id="15" idx="1"/>
          </p:cNvCxnSpPr>
          <p:nvPr/>
        </p:nvCxnSpPr>
        <p:spPr>
          <a:xfrm>
            <a:off x="5220071" y="654370"/>
            <a:ext cx="288033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 стрелкой 146"/>
          <p:cNvCxnSpPr/>
          <p:nvPr/>
        </p:nvCxnSpPr>
        <p:spPr>
          <a:xfrm>
            <a:off x="5220071" y="980728"/>
            <a:ext cx="360041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 стрелкой 148"/>
          <p:cNvCxnSpPr>
            <a:endCxn id="20" idx="1"/>
          </p:cNvCxnSpPr>
          <p:nvPr/>
        </p:nvCxnSpPr>
        <p:spPr>
          <a:xfrm>
            <a:off x="5256076" y="1017291"/>
            <a:ext cx="252028" cy="396044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40" y="0"/>
            <a:ext cx="9144000" cy="7272808"/>
          </a:xfrm>
          <a:gradFill>
            <a:gsLst>
              <a:gs pos="10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ПРИЕМЫ ДЖАННИ РОДАРИ при сочинении сказок</a:t>
            </a:r>
            <a:br>
              <a:rPr lang="ru-RU" sz="2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1.Фантазеры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«Ось выбора» или «Игра в рассказчика»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3.Книга противоречий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4.Риторический вопрос: « Что было бы, если….?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5.Префикс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6.Творческая ошибка или «Книга ошибок»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7.Словесная ошибка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8.Лимерики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«Перевирание» сказки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10.Конструктор загадки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11.Лжезагадка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12.Бином фантазии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13Бином сказки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«Сказка-калька»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15.Волшебство в реальности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«Стеклянный человечек»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 «</a:t>
            </a:r>
            <a:r>
              <a:rPr lang="ru-RU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Оживлялка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«Случайный синтаксис»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19.По заголовкам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 Фантастическая канва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 «Многорукий рисунок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461</TotalTime>
  <Words>256</Words>
  <Application>Microsoft Office PowerPoint</Application>
  <PresentationFormat>Экран (4:3)</PresentationFormat>
  <Paragraphs>76</Paragraphs>
  <Slides>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Century Gothic</vt:lpstr>
      <vt:lpstr>Times New Roman</vt:lpstr>
      <vt:lpstr>Wingdings 3</vt:lpstr>
      <vt:lpstr>Сектор</vt:lpstr>
      <vt:lpstr>Тема:  «Возможности использования риторики в развитии речи и креативного мышления дошкольников»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ПРАКТИЧЕСКИЕ ПРИЕМЫ ДЖАННИ РОДАРИ при сочинении сказок 1.Фантазеры 2. «Ось выбора» или «Игра в рассказчика» 3.Книга противоречий 4.Риторический вопрос: « Что было бы, если….? 5.Префикс 6.Творческая ошибка или «Книга ошибок» 7.Словесная ошибка 8.Лимерики 9. «Перевирание» сказки 10.Конструктор загадки 11.Лжезагадка 12.Бином фантазии 13Бином сказки 14. «Сказка-калька» 15.Волшебство в реальности 16. «Стеклянный человечек» 17. «Оживлялка» 18 «Случайный синтаксис» 19.По заголовкам 20. Фантастическая канва 21. «Многорукий рисунок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«Ворзможности использования риторики в развитии ре</dc:title>
  <cp:lastModifiedBy>Заведующий</cp:lastModifiedBy>
  <cp:revision>49</cp:revision>
  <dcterms:modified xsi:type="dcterms:W3CDTF">2016-03-22T12:58:07Z</dcterms:modified>
</cp:coreProperties>
</file>