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4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518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48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50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022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651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059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026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94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212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44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875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067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335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86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320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74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12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1ED775B-C6EA-4DC7-8A13-8CE17898120E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FE954BD-5BE3-4EB1-AD48-16EE0162A9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32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8093" y="0"/>
            <a:ext cx="8574622" cy="247356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 –исследовательская работа среди дошкольников на тему «Первые шаги в науке»</a:t>
            </a:r>
            <a:b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15377" y="3996266"/>
            <a:ext cx="6987645" cy="1748041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выполнили: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Воспитанница подготовительной группы Сусукина Екатерина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воспитатель подготовительной группы Дорощенко О.Б.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43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ьная выноска 1"/>
          <p:cNvSpPr/>
          <p:nvPr/>
        </p:nvSpPr>
        <p:spPr>
          <a:xfrm>
            <a:off x="5427785" y="82063"/>
            <a:ext cx="6764215" cy="3868614"/>
          </a:xfrm>
          <a:prstGeom prst="wedgeEllipseCallout">
            <a:avLst>
              <a:gd name="adj1" fmla="val -58031"/>
              <a:gd name="adj2" fmla="val 5545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мы знаем: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Блеск кошачьих глаз- это свет, который проник через отверстие в глазу и отразился от сверкающей зеркальной оболочки в глубине глаза. Это оболочка помогает кошкам лучше видеть ночью, чтобы им проще было найти себе еду.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758" y="1289537"/>
            <a:ext cx="3670895" cy="5357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739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6373" y="1735014"/>
            <a:ext cx="10018713" cy="2215661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93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7510" y="275491"/>
            <a:ext cx="8930747" cy="592016"/>
          </a:xfrm>
        </p:spPr>
        <p:txBody>
          <a:bodyPr>
            <a:normAutofit fontScale="90000"/>
          </a:bodyPr>
          <a:lstStyle/>
          <a:p>
            <a:pPr algn="l"/>
            <a:r>
              <a:rPr lang="ru-RU" sz="5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70185" y="1371600"/>
            <a:ext cx="9732841" cy="4266181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 различных сторонах изучаемого объекта, его взаимоотношениях с другими объектами и средой обитания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способность детей ставить вопросы и получать на них фактические ответы.</a:t>
            </a:r>
          </a:p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поисково – познавательную деятельность детей как интеллектуально – личностное, творческое развитие.</a:t>
            </a:r>
          </a:p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Поддерживать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инициативу, сообразительность, самостоятельность, оценочное и критическое отношение к миру.</a:t>
            </a:r>
          </a:p>
        </p:txBody>
      </p:sp>
    </p:spTree>
    <p:extLst>
      <p:ext uri="{BB962C8B-B14F-4D97-AF65-F5344CB8AC3E}">
        <p14:creationId xmlns:p14="http://schemas.microsoft.com/office/powerpoint/2010/main" val="2176310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034" y="175847"/>
            <a:ext cx="4828442" cy="6494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6453" y="2028092"/>
            <a:ext cx="4844224" cy="4278923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4" name="Выноска-облако 3"/>
          <p:cNvSpPr/>
          <p:nvPr/>
        </p:nvSpPr>
        <p:spPr>
          <a:xfrm>
            <a:off x="1664677" y="0"/>
            <a:ext cx="4769643" cy="2028092"/>
          </a:xfrm>
          <a:prstGeom prst="cloudCallout">
            <a:avLst>
              <a:gd name="adj1" fmla="val 64961"/>
              <a:gd name="adj2" fmla="val 5778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Интересно…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очему у кошек в темноте светятся глаза?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03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235" y="93784"/>
            <a:ext cx="5143500" cy="6623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вальная выноска 2"/>
          <p:cNvSpPr/>
          <p:nvPr/>
        </p:nvSpPr>
        <p:spPr>
          <a:xfrm>
            <a:off x="7385537" y="316522"/>
            <a:ext cx="4689231" cy="2016370"/>
          </a:xfrm>
          <a:prstGeom prst="wedgeEllipseCallout">
            <a:avLst>
              <a:gd name="adj1" fmla="val -62083"/>
              <a:gd name="adj2" fmla="val 5319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 узнаем!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12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3 1"/>
          <p:cNvSpPr/>
          <p:nvPr/>
        </p:nvSpPr>
        <p:spPr>
          <a:xfrm>
            <a:off x="2016368" y="339970"/>
            <a:ext cx="3083170" cy="5556738"/>
          </a:xfrm>
          <a:prstGeom prst="borderCallout3">
            <a:avLst>
              <a:gd name="adj1" fmla="val 3055"/>
              <a:gd name="adj2" fmla="val 104217"/>
              <a:gd name="adj3" fmla="val 55132"/>
              <a:gd name="adj4" fmla="val 141742"/>
              <a:gd name="adj5" fmla="val 99336"/>
              <a:gd name="adj6" fmla="val 106977"/>
              <a:gd name="adj7" fmla="val 99348"/>
              <a:gd name="adj8" fmla="val 14598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Возьми следующие материалы:</a:t>
            </a:r>
          </a:p>
          <a:p>
            <a:pPr algn="ctr"/>
            <a:endParaRPr lang="ru-RU" sz="2400" b="1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Мел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Черный картон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</a:t>
            </a:r>
          </a:p>
          <a:p>
            <a:r>
              <a:rPr lang="ru-RU" sz="24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Жестяную банку из под кофе (дно внутри должно быть блестящим)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Круглую резинку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Фонарик 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918" y="246185"/>
            <a:ext cx="4286251" cy="5967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675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3 (граница и черта) 1"/>
          <p:cNvSpPr/>
          <p:nvPr/>
        </p:nvSpPr>
        <p:spPr>
          <a:xfrm>
            <a:off x="8721968" y="363415"/>
            <a:ext cx="3294185" cy="5263661"/>
          </a:xfrm>
          <a:prstGeom prst="accentBorderCallout3">
            <a:avLst>
              <a:gd name="adj1" fmla="val 18750"/>
              <a:gd name="adj2" fmla="val -8333"/>
              <a:gd name="adj3" fmla="val 19678"/>
              <a:gd name="adj4" fmla="val -88019"/>
              <a:gd name="adj5" fmla="val 88690"/>
              <a:gd name="adj6" fmla="val -11324"/>
              <a:gd name="adj7" fmla="val 89778"/>
              <a:gd name="adj8" fmla="val -31063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Мелом в центре листа бумаги нарисуй овал длиной около 7,5 см и шириной 2,5 см.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Вырежьте овал из бумаги. Аккуратно выньте его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045" y="117231"/>
            <a:ext cx="3376248" cy="3927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662" y="1735014"/>
            <a:ext cx="3903784" cy="5122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204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60" y="363416"/>
            <a:ext cx="3767504" cy="5333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103" y="2511669"/>
            <a:ext cx="3130061" cy="4173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69169" y="363416"/>
            <a:ext cx="3341077" cy="56856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Накрой банку из-под кофе листом бумаги так, чтобы овальное отверстие в бумаге оказалось в центре горлышка банки. Закрепи бумажный лист резинкой.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40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2 1"/>
          <p:cNvSpPr/>
          <p:nvPr/>
        </p:nvSpPr>
        <p:spPr>
          <a:xfrm>
            <a:off x="1594338" y="58616"/>
            <a:ext cx="3528647" cy="6096000"/>
          </a:xfrm>
          <a:prstGeom prst="borderCallout2">
            <a:avLst>
              <a:gd name="adj1" fmla="val 11442"/>
              <a:gd name="adj2" fmla="val 103982"/>
              <a:gd name="adj3" fmla="val 29712"/>
              <a:gd name="adj4" fmla="val 105008"/>
              <a:gd name="adj5" fmla="val 90577"/>
              <a:gd name="adj6" fmla="val 15087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Возьми банку и фонарик и иди в темную комнату.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Держи банку перед собой на уровне глаз и как можно дальше от себя, но чтобы овальная дырка в бумаге была повернута к тебе.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Смотри в отверстие в бумаге.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 увидишь, что отверстие или даже банку увидеть сложно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0" y="58616"/>
            <a:ext cx="5143500" cy="6588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220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9815" y="480646"/>
            <a:ext cx="3329353" cy="54629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Подними на уровне лица фонарик так, чтобы свет падал на это отверстие.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Смотри в отверстие. Свет фонарика отразится от блестящей поверхности дна банки, и отверстие засверкает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988" y="105508"/>
            <a:ext cx="5143500" cy="6646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654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89</TotalTime>
  <Words>307</Words>
  <Application>Microsoft Office PowerPoint</Application>
  <PresentationFormat>Широкоэкранный</PresentationFormat>
  <Paragraphs>38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Corbel</vt:lpstr>
      <vt:lpstr>Times New Roman</vt:lpstr>
      <vt:lpstr>Параллакс</vt:lpstr>
      <vt:lpstr>  Научно –исследовательская работа среди дошкольников на тему «Первые шаги в науке» 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16</cp:revision>
  <dcterms:created xsi:type="dcterms:W3CDTF">2016-10-11T07:23:46Z</dcterms:created>
  <dcterms:modified xsi:type="dcterms:W3CDTF">2016-11-30T08:54:45Z</dcterms:modified>
</cp:coreProperties>
</file>