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00108"/>
            <a:ext cx="8715436" cy="4929222"/>
          </a:xfrm>
        </p:spPr>
        <p:txBody>
          <a:bodyPr>
            <a:noAutofit/>
          </a:bodyPr>
          <a:lstStyle/>
          <a:p>
            <a:pPr algn="ctr"/>
            <a:r>
              <a:rPr lang="ru-RU" sz="9600" i="1" dirty="0" smtClean="0">
                <a:solidFill>
                  <a:srgbClr val="002060"/>
                </a:solidFill>
                <a:latin typeface="+mn-lt"/>
              </a:rPr>
              <a:t>16 ноября – День </a:t>
            </a:r>
            <a:r>
              <a:rPr lang="ru-RU" sz="8800" i="1" dirty="0" smtClean="0">
                <a:solidFill>
                  <a:srgbClr val="002060"/>
                </a:solidFill>
                <a:latin typeface="+mn-lt"/>
              </a:rPr>
              <a:t>толерантности</a:t>
            </a:r>
            <a:endParaRPr lang="ru-RU" sz="9600" i="1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http://uslide.ru/images/25/32054/736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s06004.edu35.ru/images/sampledata/fruitshop/tolerantno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17.ru/foto/uploaded/bab8ce354242eb4a169b5b4dd6c656f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5067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</TotalTime>
  <Words>5</Words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16 ноября – День толерантности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Гайдай Мария Вячеславовна</dc:creator>
  <cp:lastModifiedBy>mgaidai</cp:lastModifiedBy>
  <cp:revision>5</cp:revision>
  <dcterms:created xsi:type="dcterms:W3CDTF">2016-11-29T11:18:55Z</dcterms:created>
  <dcterms:modified xsi:type="dcterms:W3CDTF">2016-11-30T10:54:38Z</dcterms:modified>
</cp:coreProperties>
</file>