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1"/>
  </p:notesMasterIdLst>
  <p:sldIdLst>
    <p:sldId id="256" r:id="rId2"/>
    <p:sldId id="267" r:id="rId3"/>
    <p:sldId id="268" r:id="rId4"/>
    <p:sldId id="266" r:id="rId5"/>
    <p:sldId id="274" r:id="rId6"/>
    <p:sldId id="282" r:id="rId7"/>
    <p:sldId id="278" r:id="rId8"/>
    <p:sldId id="280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47" autoAdjust="0"/>
    <p:restoredTop sz="94660"/>
  </p:normalViewPr>
  <p:slideViewPr>
    <p:cSldViewPr>
      <p:cViewPr varScale="1">
        <p:scale>
          <a:sx n="108" d="100"/>
          <a:sy n="108" d="100"/>
        </p:scale>
        <p:origin x="-109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ABF84D-431D-4D6B-9099-2767A593A65F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25BD31-10A0-4216-BC0D-9F6F9C549D6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09675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25BD31-10A0-4216-BC0D-9F6F9C549D6F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E1DB4-DA66-423F-8A7D-B72205B347FB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4529A65-3D98-4D77-BD84-ED3028A799F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E1DB4-DA66-423F-8A7D-B72205B347FB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29A65-3D98-4D77-BD84-ED3028A799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E1DB4-DA66-423F-8A7D-B72205B347FB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29A65-3D98-4D77-BD84-ED3028A799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E698EA-2F49-4B1D-8ED7-2F357FFC6D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33CCBB-BFA7-4FB1-ACA8-9259F85F4E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23E1DB4-DA66-423F-8A7D-B72205B347FB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E4529A65-3D98-4D77-BD84-ED3028A799F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E1DB4-DA66-423F-8A7D-B72205B347FB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29A65-3D98-4D77-BD84-ED3028A799F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E1DB4-DA66-423F-8A7D-B72205B347FB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29A65-3D98-4D77-BD84-ED3028A799F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29A65-3D98-4D77-BD84-ED3028A799F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E1DB4-DA66-423F-8A7D-B72205B347FB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E1DB4-DA66-423F-8A7D-B72205B347FB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29A65-3D98-4D77-BD84-ED3028A799F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E1DB4-DA66-423F-8A7D-B72205B347FB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29A65-3D98-4D77-BD84-ED3028A799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23E1DB4-DA66-423F-8A7D-B72205B347FB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4529A65-3D98-4D77-BD84-ED3028A799F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E1DB4-DA66-423F-8A7D-B72205B347FB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4529A65-3D98-4D77-BD84-ED3028A799F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23E1DB4-DA66-423F-8A7D-B72205B347FB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E4529A65-3D98-4D77-BD84-ED3028A799F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DSC_0008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726266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4725144"/>
            <a:ext cx="8305800" cy="117660"/>
          </a:xfrm>
        </p:spPr>
        <p:txBody>
          <a:bodyPr/>
          <a:lstStyle/>
          <a:p>
            <a:pPr algn="l"/>
            <a:r>
              <a:rPr lang="ru-RU" sz="2800" b="1" dirty="0" smtClean="0"/>
              <a:t>Проект  выполнен</a:t>
            </a:r>
          </a:p>
          <a:p>
            <a:pPr algn="l"/>
            <a:r>
              <a:rPr lang="ru-RU" sz="2800" b="1" dirty="0" smtClean="0"/>
              <a:t>учеником 3А класса</a:t>
            </a:r>
          </a:p>
          <a:p>
            <a:pPr algn="l"/>
            <a:r>
              <a:rPr lang="ru-RU" sz="2800" b="1" dirty="0" smtClean="0"/>
              <a:t>Горбасенко Никиты</a:t>
            </a:r>
            <a:endParaRPr lang="ru-RU" sz="2800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548681"/>
            <a:ext cx="7344816" cy="1440159"/>
          </a:xfrm>
        </p:spPr>
        <p:txBody>
          <a:bodyPr>
            <a:normAutofit/>
          </a:bodyPr>
          <a:lstStyle/>
          <a:p>
            <a:pPr algn="just"/>
            <a:r>
              <a:rPr lang="ru-RU" dirty="0"/>
              <a:t>	</a:t>
            </a:r>
            <a:r>
              <a:rPr lang="ru-RU" sz="6700" dirty="0" smtClean="0">
                <a:solidFill>
                  <a:srgbClr val="002060"/>
                </a:solidFill>
                <a:latin typeface="Monotype Corsiva" pitchFamily="66" charset="0"/>
              </a:rPr>
              <a:t>Чем вредит мусор ?</a:t>
            </a:r>
            <a:endParaRPr lang="ru-RU" sz="6700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sz="4000" b="1" smtClean="0">
                <a:solidFill>
                  <a:srgbClr val="000099"/>
                </a:solidFill>
              </a:rPr>
              <a:t>      Определить на сколько серьезна угроза окружающей среде и населению от бытовых отходов, мусора и отбросов.</a:t>
            </a:r>
          </a:p>
        </p:txBody>
      </p:sp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6000" kern="1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n-ea"/>
                <a:cs typeface="+mn-cs"/>
              </a:rPr>
              <a:t>Цель</a:t>
            </a:r>
            <a:r>
              <a:rPr lang="ru-RU" sz="48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6000" kern="1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n-ea"/>
                <a:cs typeface="+mn-cs"/>
              </a:rPr>
              <a:t>исследования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57158" y="2643182"/>
            <a:ext cx="8532812" cy="3560762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		</a:t>
            </a:r>
            <a:r>
              <a:rPr lang="ru-RU" sz="4000" b="1" dirty="0" smtClean="0">
                <a:solidFill>
                  <a:srgbClr val="000099"/>
                </a:solidFill>
              </a:rPr>
              <a:t>Мы считаем, что количество отходов и мусора в нашем городе достигло предела.</a:t>
            </a:r>
          </a:p>
          <a:p>
            <a:pPr eaLnBrk="1" hangingPunct="1">
              <a:buFontTx/>
              <a:buNone/>
              <a:defRPr/>
            </a:pPr>
            <a:endParaRPr lang="ru-RU" sz="4000" b="1" dirty="0" smtClean="0">
              <a:solidFill>
                <a:srgbClr val="0070C0"/>
              </a:solidFill>
            </a:endParaRPr>
          </a:p>
          <a:p>
            <a:pPr eaLnBrk="1" hangingPunct="1">
              <a:buFontTx/>
              <a:buNone/>
              <a:defRPr/>
            </a:pPr>
            <a:endParaRPr lang="ru-RU" sz="4000" b="1" dirty="0" smtClean="0">
              <a:solidFill>
                <a:srgbClr val="000099"/>
              </a:solidFill>
            </a:endParaRPr>
          </a:p>
        </p:txBody>
      </p:sp>
      <p:sp>
        <p:nvSpPr>
          <p:cNvPr id="45060" name="Rectangle 4"/>
          <p:cNvSpPr>
            <a:spLocks noGrp="1" noChangeArrowheads="1"/>
          </p:cNvSpPr>
          <p:nvPr>
            <p:ph type="title"/>
          </p:nvPr>
        </p:nvSpPr>
        <p:spPr>
          <a:xfrm>
            <a:off x="285720" y="1142984"/>
            <a:ext cx="8229600" cy="1143000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sz="6000" kern="1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n-ea"/>
                <a:cs typeface="+mn-cs"/>
              </a:rPr>
              <a:t>Гипотеза</a:t>
            </a:r>
            <a:r>
              <a:rPr lang="ru-RU" sz="48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48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sz="4800" b="1" dirty="0" smtClean="0">
              <a:solidFill>
                <a:srgbClr val="FF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0" y="642938"/>
            <a:ext cx="6264275" cy="5810250"/>
          </a:xfrm>
        </p:spPr>
        <p:txBody>
          <a:bodyPr>
            <a:normAutofit lnSpcReduction="10000"/>
          </a:bodyPr>
          <a:lstStyle/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ru-RU" sz="4400" b="1" dirty="0" smtClean="0">
              <a:solidFill>
                <a:srgbClr val="FFFF00"/>
              </a:solidFill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ru-RU" sz="2400" b="1" dirty="0" smtClean="0">
              <a:solidFill>
                <a:srgbClr val="000099"/>
              </a:solidFill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ru-RU" sz="2400" b="1" dirty="0" smtClean="0">
              <a:solidFill>
                <a:srgbClr val="000099"/>
              </a:solidFill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ru-RU" sz="2400" b="1" dirty="0" smtClean="0">
              <a:solidFill>
                <a:srgbClr val="000099"/>
              </a:solidFill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ru-RU" sz="2400" b="1" dirty="0" smtClean="0">
                <a:solidFill>
                  <a:srgbClr val="000099"/>
                </a:solidFill>
              </a:rPr>
              <a:t>Отходы, мусор и отбросы создают не только угрозу окружающей среде, но и здоровью населения. Во многих странах переработке подвергают менее 10% всех видов отходов.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ru-RU" sz="2400" b="1" dirty="0" smtClean="0">
                <a:solidFill>
                  <a:srgbClr val="000099"/>
                </a:solidFill>
              </a:rPr>
              <a:t>	Свыше 2 млрд. человек страдают от отсутствия минимальных санитарных условий, половина городского населения стран не обеспечена средствами удаления мусора и отбросов.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ru-RU" sz="2400" b="1" dirty="0" smtClean="0">
                <a:solidFill>
                  <a:srgbClr val="000099"/>
                </a:solidFill>
              </a:rPr>
              <a:t>	Ежегодно 5,2 млн. человек (из них 4 млн. детей) умирают от заболеваний, связанных с загрязнением окружающей среды мусором и отбросами. </a:t>
            </a: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>
            <a:normAutofit fontScale="90000"/>
          </a:bodyPr>
          <a:lstStyle/>
          <a:p>
            <a:pPr algn="l" eaLnBrk="1" hangingPunct="1">
              <a:defRPr/>
            </a:pPr>
            <a:r>
              <a:rPr lang="ru-RU" sz="5400" kern="1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n-ea"/>
                <a:cs typeface="+mn-cs"/>
              </a:rPr>
              <a:t/>
            </a:r>
            <a:br>
              <a:rPr lang="ru-RU" sz="5400" kern="1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n-ea"/>
                <a:cs typeface="+mn-cs"/>
              </a:rPr>
            </a:br>
            <a:r>
              <a:rPr lang="ru-RU" sz="5400" kern="1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n-ea"/>
                <a:cs typeface="+mn-cs"/>
              </a:rPr>
              <a:t/>
            </a:r>
            <a:br>
              <a:rPr lang="ru-RU" sz="5400" kern="1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n-ea"/>
                <a:cs typeface="+mn-cs"/>
              </a:rPr>
            </a:br>
            <a:r>
              <a:rPr lang="ru-RU" sz="5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n-ea"/>
                <a:cs typeface="+mn-cs"/>
              </a:rPr>
              <a:t/>
            </a:r>
            <a:br>
              <a:rPr lang="ru-RU" sz="5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n-ea"/>
                <a:cs typeface="+mn-cs"/>
              </a:rPr>
            </a:br>
            <a:r>
              <a:rPr lang="ru-RU" sz="5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n-ea"/>
                <a:cs typeface="+mn-cs"/>
              </a:rPr>
              <a:t>Экологические кризисы</a:t>
            </a:r>
            <a:endParaRPr lang="ru-RU" sz="5400" kern="1200" dirty="0" smtClean="0"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+mn-ea"/>
              <a:cs typeface="+mn-cs"/>
            </a:endParaRPr>
          </a:p>
        </p:txBody>
      </p:sp>
      <p:pic>
        <p:nvPicPr>
          <p:cNvPr id="15365" name="Picture 5" descr="p61_2_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3625" y="1000125"/>
            <a:ext cx="2771775" cy="20780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366" name="Picture 6" descr="p61_3_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3625" y="3786188"/>
            <a:ext cx="2716213" cy="20351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23850" y="836613"/>
            <a:ext cx="8569325" cy="518477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	</a:t>
            </a:r>
            <a:r>
              <a:rPr lang="ru-RU" sz="2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2800" b="1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«Только тонкая настройка стратегии Природы и стратегии разума  способна обеспечить обществу будущее» </a:t>
            </a:r>
          </a:p>
          <a:p>
            <a:pPr algn="r" eaLnBrk="1" hangingPunct="1">
              <a:lnSpc>
                <a:spcPct val="80000"/>
              </a:lnSpc>
              <a:buFontTx/>
              <a:buNone/>
              <a:defRPr/>
            </a:pPr>
            <a:r>
              <a:rPr lang="ru-RU" sz="2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академик Н.Н.Моисеев, 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ru-RU" sz="2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lnSpc>
                <a:spcPct val="120000"/>
              </a:lnSpc>
              <a:buFontTx/>
              <a:buNone/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	</a:t>
            </a:r>
            <a:r>
              <a:rPr lang="ru-RU" kern="1200" dirty="0" smtClean="0">
                <a:solidFill>
                  <a:srgbClr val="FFFF00"/>
                </a:solidFill>
              </a:rPr>
              <a:t>Стратегия совместного развития Природы и Общества планетарного масштаба-  нравственное направление экологического мышления и мера способности человечества следовать им</a:t>
            </a:r>
            <a:r>
              <a:rPr lang="ru-RU" kern="1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endParaRPr lang="ru-RU" sz="3600" kern="1200" dirty="0" smtClean="0"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939" name="Rectangle 3"/>
          <p:cNvSpPr>
            <a:spLocks noChangeArrowheads="1"/>
          </p:cNvSpPr>
          <p:nvPr/>
        </p:nvSpPr>
        <p:spPr bwMode="auto">
          <a:xfrm>
            <a:off x="0" y="260350"/>
            <a:ext cx="9144000" cy="53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  <a:spcBef>
                <a:spcPct val="20000"/>
              </a:spcBef>
              <a:defRPr/>
            </a:pPr>
            <a:r>
              <a:rPr lang="ru-RU" sz="3600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Пути решения проблемы  </a:t>
            </a:r>
          </a:p>
        </p:txBody>
      </p:sp>
      <p:sp>
        <p:nvSpPr>
          <p:cNvPr id="6" name="Скругленный прямоугольник 5"/>
          <p:cNvSpPr/>
          <p:nvPr/>
        </p:nvSpPr>
        <p:spPr bwMode="auto">
          <a:xfrm>
            <a:off x="0" y="2643182"/>
            <a:ext cx="8786812" cy="4000500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 w="4445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lnSpc>
                <a:spcPct val="120000"/>
              </a:lnSpc>
              <a:defRPr/>
            </a:pPr>
            <a:r>
              <a:rPr lang="ru-RU" sz="3200" b="1" dirty="0">
                <a:solidFill>
                  <a:srgbClr val="FFFF00"/>
                </a:solidFill>
              </a:rPr>
              <a:t>      Стратегия совместного развития Природы и Общества планетарного масштаба-  нравственное направление экологического мышления и мера способности человечества им следовать</a:t>
            </a:r>
            <a:endParaRPr lang="ru-RU" sz="3600" b="1" dirty="0"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214313" y="214313"/>
            <a:ext cx="8715375" cy="582612"/>
          </a:xfrm>
        </p:spPr>
        <p:txBody>
          <a:bodyPr>
            <a:normAutofit fontScale="90000"/>
          </a:bodyPr>
          <a:lstStyle/>
          <a:p>
            <a:pPr algn="l" eaLnBrk="1" hangingPunct="1">
              <a:defRPr/>
            </a:pPr>
            <a:r>
              <a:rPr lang="ru-RU" sz="3200" kern="1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n-ea"/>
                <a:cs typeface="+mn-cs"/>
              </a:rPr>
              <a:t/>
            </a:r>
            <a:br>
              <a:rPr lang="ru-RU" sz="3200" kern="1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n-ea"/>
                <a:cs typeface="+mn-cs"/>
              </a:rPr>
            </a:br>
            <a:endParaRPr lang="ru-RU" sz="1800" dirty="0" smtClean="0">
              <a:solidFill>
                <a:srgbClr val="FF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aphicFrame>
        <p:nvGraphicFramePr>
          <p:cNvPr id="56323" name="Group 3"/>
          <p:cNvGraphicFramePr>
            <a:graphicFrameLocks noGrp="1"/>
          </p:cNvGraphicFramePr>
          <p:nvPr>
            <p:ph sz="quarter" idx="1"/>
          </p:nvPr>
        </p:nvGraphicFramePr>
        <p:xfrm>
          <a:off x="357188" y="1143000"/>
          <a:ext cx="4143374" cy="5212080"/>
        </p:xfrm>
        <a:graphic>
          <a:graphicData uri="http://schemas.openxmlformats.org/drawingml/2006/table">
            <a:tbl>
              <a:tblPr/>
              <a:tblGrid>
                <a:gridCol w="1979613"/>
                <a:gridCol w="2163761"/>
              </a:tblGrid>
              <a:tr h="2952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Дата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270000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Вес (кг)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2700000" scaled="0"/>
                      <a:tileRect/>
                    </a:gra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24.10.13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270000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2 кг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2700000" scaled="0"/>
                      <a:tileRect/>
                    </a:gradFill>
                  </a:tcPr>
                </a:tc>
              </a:tr>
              <a:tr h="2111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27.10.13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270000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1 кг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2700000" scaled="0"/>
                      <a:tileRect/>
                    </a:gra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3.11.13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270000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2 кг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2700000" scaled="0"/>
                      <a:tileRect/>
                    </a:gra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6.11.13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270000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2 кг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2700000" scaled="0"/>
                      <a:tileRect/>
                    </a:gradFill>
                  </a:tcPr>
                </a:tc>
              </a:tr>
              <a:tr h="2111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10.11.13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270000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2 кг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2700000" scaled="0"/>
                      <a:tileRect/>
                    </a:gra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14.11.13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270000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3 кг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2700000" scaled="0"/>
                      <a:tileRect/>
                    </a:gra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16.11.13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270000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2 кг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2700000" scaled="0"/>
                      <a:tileRect/>
                    </a:gradFill>
                  </a:tcPr>
                </a:tc>
              </a:tr>
              <a:tr h="2111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23.11.13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270000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3 кг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2700000" scaled="0"/>
                      <a:tileRect/>
                    </a:gra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24.11.13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270000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1 кг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2700000" scaled="0"/>
                      <a:tileRect/>
                    </a:gra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итого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270000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18 кг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2700000" scaled="0"/>
                      <a:tileRect/>
                    </a:gradFill>
                  </a:tcPr>
                </a:tc>
              </a:tr>
            </a:tbl>
          </a:graphicData>
        </a:graphic>
      </p:graphicFrame>
      <p:pic>
        <p:nvPicPr>
          <p:cNvPr id="56367" name="Picture 47" descr="DSC0100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500694" y="4071942"/>
            <a:ext cx="2879725" cy="2185987"/>
          </a:xfrm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53" name="Rectangle 2"/>
          <p:cNvSpPr txBox="1">
            <a:spLocks noChangeArrowheads="1"/>
          </p:cNvSpPr>
          <p:nvPr/>
        </p:nvSpPr>
        <p:spPr bwMode="auto">
          <a:xfrm>
            <a:off x="457200" y="274638"/>
            <a:ext cx="8229600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3600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Бытовые отходы (мусор) </a:t>
            </a:r>
            <a:r>
              <a:rPr lang="ru-RU" sz="3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семьи из 4</a:t>
            </a:r>
          </a:p>
          <a:p>
            <a:pPr algn="ctr">
              <a:defRPr/>
            </a:pPr>
            <a:r>
              <a:rPr lang="ru-RU" sz="3600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ч</a:t>
            </a:r>
            <a:r>
              <a:rPr lang="ru-RU" sz="3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еловек за неделю</a:t>
            </a:r>
            <a:endParaRPr lang="ru-RU" sz="3600" dirty="0"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quarter" idx="4"/>
          </p:nvPr>
        </p:nvSpPr>
        <p:spPr>
          <a:xfrm>
            <a:off x="4786314" y="1500174"/>
            <a:ext cx="4038600" cy="2187575"/>
          </a:xfrm>
        </p:spPr>
        <p:txBody>
          <a:bodyPr/>
          <a:lstStyle/>
          <a:p>
            <a:r>
              <a:rPr lang="ru-RU" dirty="0" smtClean="0"/>
              <a:t>Почти 5 кг мусора на человека, а нас в Елизово около 40000 чел. Итого </a:t>
            </a:r>
            <a:r>
              <a:rPr lang="ru-RU" b="1" dirty="0" smtClean="0"/>
              <a:t>200 тонн мусора в месяц!!!</a:t>
            </a:r>
          </a:p>
          <a:p>
            <a:endParaRPr lang="ru-RU" dirty="0"/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28" name="Rectangle 16"/>
          <p:cNvSpPr>
            <a:spLocks noChangeArrowheads="1"/>
          </p:cNvSpPr>
          <p:nvPr/>
        </p:nvSpPr>
        <p:spPr bwMode="auto">
          <a:xfrm>
            <a:off x="0" y="260350"/>
            <a:ext cx="9144000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  <a:spcBef>
                <a:spcPct val="20000"/>
              </a:spcBef>
              <a:defRPr/>
            </a:pPr>
            <a:r>
              <a:rPr lang="ru-RU" sz="3600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Чума - наиболее опасная из заразных болезней</a:t>
            </a:r>
            <a:r>
              <a:rPr lang="ru-RU" sz="3600" dirty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r>
              <a:rPr lang="ru-RU" sz="3600" dirty="0"/>
              <a:t> </a:t>
            </a:r>
            <a:r>
              <a:rPr lang="ru-RU" sz="3600" dirty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pic>
        <p:nvPicPr>
          <p:cNvPr id="13333" name="Picture 21" descr="p61_3_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19738" y="928688"/>
            <a:ext cx="3427412" cy="2571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335" name="Picture 23" descr="p61_3_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25" y="3857625"/>
            <a:ext cx="3375025" cy="25320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20" y="1785937"/>
            <a:ext cx="5357813" cy="5072063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Ежегодно в мире регистрируется 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44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500–600</a:t>
            </a:r>
            <a:r>
              <a:rPr lang="ru-RU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случаев чумы,</a:t>
            </a:r>
          </a:p>
          <a:p>
            <a:pPr eaLnBrk="1" hangingPunct="1">
              <a:buFontTx/>
              <a:buNone/>
              <a:defRPr/>
            </a:pPr>
            <a:r>
              <a:rPr lang="ru-RU" sz="44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260</a:t>
            </a:r>
            <a:r>
              <a:rPr lang="ru-RU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видов крыс– основных переносчиков этой болезни – лишь ждут антисанитарных условий для повального размножения. </a:t>
            </a:r>
          </a:p>
          <a:p>
            <a:pPr eaLnBrk="1" hangingPunct="1">
              <a:buFontTx/>
              <a:buNone/>
              <a:defRPr/>
            </a:pPr>
            <a:r>
              <a:rPr lang="ru-RU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	</a:t>
            </a:r>
            <a:endParaRPr lang="ru-RU" dirty="0" smtClean="0">
              <a:solidFill>
                <a:srgbClr val="000099"/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323850" y="476250"/>
            <a:ext cx="8605838" cy="5761038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sz="2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1.</a:t>
            </a:r>
            <a:r>
              <a:rPr lang="ru-RU" sz="2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2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Болезни стали медицинской и нравственной проблемой поведения людей, их жизни в собственных отбросах.</a:t>
            </a:r>
            <a:r>
              <a:rPr lang="ru-RU" sz="2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	</a:t>
            </a:r>
          </a:p>
          <a:p>
            <a:pPr eaLnBrk="1" hangingPunct="1">
              <a:buFontTx/>
              <a:buNone/>
              <a:defRPr/>
            </a:pPr>
            <a:r>
              <a:rPr lang="ru-RU" sz="2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2. Количество мусора, загрязняющего воздух, воду, почву, жилища может поставить город на грань катастрофы.</a:t>
            </a:r>
          </a:p>
          <a:p>
            <a:pPr eaLnBrk="1" hangingPunct="1">
              <a:buFontTx/>
              <a:buNone/>
              <a:defRPr/>
            </a:pPr>
            <a:r>
              <a:rPr lang="ru-RU" sz="2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3. Необходима  сортировка и утилизация бытовых отходов.  </a:t>
            </a:r>
          </a:p>
          <a:p>
            <a:pPr eaLnBrk="1" hangingPunct="1">
              <a:buFontTx/>
              <a:buNone/>
              <a:defRPr/>
            </a:pPr>
            <a:r>
              <a:rPr lang="ru-RU" sz="2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4. Необходимы предприятия, перерабатывающие вторичное сырье.</a:t>
            </a:r>
          </a:p>
          <a:p>
            <a:pPr eaLnBrk="1" hangingPunct="1">
              <a:buFontTx/>
              <a:buNone/>
              <a:defRPr/>
            </a:pPr>
            <a:endParaRPr lang="ru-RU" sz="24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FontTx/>
              <a:buNone/>
              <a:defRPr/>
            </a:pPr>
            <a:endParaRPr lang="ru-RU" sz="24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FontTx/>
              <a:buNone/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sp>
        <p:nvSpPr>
          <p:cNvPr id="41987" name="Rectangle 3"/>
          <p:cNvSpPr>
            <a:spLocks noChangeArrowheads="1"/>
          </p:cNvSpPr>
          <p:nvPr/>
        </p:nvSpPr>
        <p:spPr bwMode="auto">
          <a:xfrm>
            <a:off x="0" y="0"/>
            <a:ext cx="9144000" cy="53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  <a:spcBef>
                <a:spcPct val="20000"/>
              </a:spcBef>
              <a:defRPr/>
            </a:pPr>
            <a:r>
              <a:rPr lang="ru-RU" sz="3600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Вывод  </a:t>
            </a:r>
          </a:p>
        </p:txBody>
      </p:sp>
      <p:pic>
        <p:nvPicPr>
          <p:cNvPr id="41989" name="Picture 5" descr="IMG_0931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00313" y="4357688"/>
            <a:ext cx="4043362" cy="2284412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773238"/>
            <a:ext cx="8358188" cy="2151062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sz="6000" b="1" kern="1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n-ea"/>
                <a:cs typeface="+mn-cs"/>
              </a:rPr>
              <a:t>Надеемся </a:t>
            </a:r>
            <a:br>
              <a:rPr lang="ru-RU" sz="6000" b="1" kern="1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n-ea"/>
                <a:cs typeface="+mn-cs"/>
              </a:rPr>
            </a:br>
            <a:r>
              <a:rPr lang="ru-RU" sz="6000" b="1" kern="1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n-ea"/>
                <a:cs typeface="+mn-cs"/>
              </a:rPr>
              <a:t>наша информация заставит Вас задуматься</a:t>
            </a: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180</TotalTime>
  <Words>200</Words>
  <Application>Microsoft Office PowerPoint</Application>
  <PresentationFormat>Экран (4:3)</PresentationFormat>
  <Paragraphs>63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Бумажная</vt:lpstr>
      <vt:lpstr> Чем вредит мусор ?</vt:lpstr>
      <vt:lpstr>Цель исследования</vt:lpstr>
      <vt:lpstr>Гипотеза </vt:lpstr>
      <vt:lpstr>   Экологические кризисы</vt:lpstr>
      <vt:lpstr>Презентация PowerPoint</vt:lpstr>
      <vt:lpstr> </vt:lpstr>
      <vt:lpstr>Презентация PowerPoint</vt:lpstr>
      <vt:lpstr>Презентация PowerPoint</vt:lpstr>
      <vt:lpstr>Надеемся  наша информация заставит Вас задуматься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Чем вредит мусор ?</dc:title>
  <dc:creator>юльча</dc:creator>
  <cp:lastModifiedBy>user</cp:lastModifiedBy>
  <cp:revision>12</cp:revision>
  <dcterms:created xsi:type="dcterms:W3CDTF">2013-11-28T06:13:29Z</dcterms:created>
  <dcterms:modified xsi:type="dcterms:W3CDTF">2016-11-29T21:57:54Z</dcterms:modified>
</cp:coreProperties>
</file>