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60" r:id="rId5"/>
    <p:sldId id="261" r:id="rId6"/>
    <p:sldId id="259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2856"/>
            <a:ext cx="7851648" cy="121156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Осанка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509120"/>
            <a:ext cx="5256584" cy="1584176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Проект выполнил ученик 5а класса Миронов Роман</a:t>
            </a:r>
          </a:p>
          <a:p>
            <a:pPr algn="l"/>
            <a:r>
              <a:rPr lang="ru-RU" sz="1600" dirty="0" smtClean="0"/>
              <a:t>Учитель: Николаева О.А.</a:t>
            </a:r>
          </a:p>
          <a:p>
            <a:pPr algn="l"/>
            <a:endParaRPr lang="ru-RU" sz="1600" dirty="0"/>
          </a:p>
        </p:txBody>
      </p:sp>
      <p:pic>
        <p:nvPicPr>
          <p:cNvPr id="51202" name="Picture 2" descr="https://im2-tub-ru.yandex.net/i?id=02b2b059bb26be5b935175a6ff3d1bf6&amp;n=33&amp;h=215&amp;w=3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28069"/>
            <a:ext cx="3428992" cy="1929931"/>
          </a:xfrm>
          <a:prstGeom prst="rect">
            <a:avLst/>
          </a:prstGeom>
          <a:noFill/>
        </p:spPr>
      </p:pic>
      <p:pic>
        <p:nvPicPr>
          <p:cNvPr id="51204" name="Picture 4" descr="http://english20.ru/uploads/posts/2015-09/1443620077_4495c15dab3d2cf51c2ed98cd5ebaee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298" y="0"/>
            <a:ext cx="2071702" cy="2289777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403648" y="188640"/>
            <a:ext cx="5632247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«СРЕДНЯЯ ШКОЛА №2»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ОБРАЗОВАНИЯ  «ГОРОД  ДЕСНОГОРСК»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СМОЛЕНСКОЙ ОБЛАСТИ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осанка и плоскостоп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071546"/>
            <a:ext cx="6580270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7554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Комплекс для детей «Красивая осанка»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286808" cy="5429288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Поза дерева</a:t>
            </a:r>
          </a:p>
          <a:p>
            <a:pPr>
              <a:buNone/>
            </a:pPr>
            <a:r>
              <a:rPr lang="ru-RU" sz="1600" dirty="0" smtClean="0"/>
              <a:t>    Стоя или сидя за столом, ноги поставьте вместе, стопы должны быть прижаты к полу, руки опущены, спина прямая. Сделайте спокойный вдох и выдох, успокойте дыхание и плавно поднимите руки вверх, ладонями друг к другу, пальцы вместе. Потянитесь всем телом. Внимание </a:t>
            </a:r>
            <a:r>
              <a:rPr lang="ru-RU" sz="1600" dirty="0" err="1" smtClean="0"/>
              <a:t>сосредоточте</a:t>
            </a:r>
            <a:r>
              <a:rPr lang="ru-RU" sz="1600" dirty="0" smtClean="0"/>
              <a:t> на позвоночнике. Дыхание произвольное, спокойное. Вытягиваясь вверх, представьте крепкое, сильное дерево. Оно корнями глубоко вросло в землю. Высокий, стройный ствол тянется к солнцу. Ваш организм, как дерево, наливается силой, бодростью, здоровьем. Держите позу 15-20 секунд. Затем плавно опустите руки и расслабьтесь, сделав 2-3 спокойных вдоха и выдоха, удлиняя выдох.</a:t>
            </a:r>
          </a:p>
          <a:p>
            <a:r>
              <a:rPr lang="ru-RU" sz="1600" b="1" dirty="0" smtClean="0"/>
              <a:t>Поза лебедя</a:t>
            </a:r>
          </a:p>
          <a:p>
            <a:pPr>
              <a:buNone/>
            </a:pPr>
            <a:r>
              <a:rPr lang="ru-RU" sz="1600" dirty="0" smtClean="0"/>
              <a:t>       Сядьте так, чтобы спина касалась спинки стула, или встаньте прямо. Руки опустите, плечи отведите назад. Руки за спиной возьмите в замок, выпрямите и медленно поднимайте вверх, не наклоняя туловище. Обратите внимание на область между лопатками, почувствуйте тепло между ними и плавно опустите руки. Отдохните, сделав несколько спокойных вдохов и выдохов. При выполнении упражнения строго следуйте этапам, указанным в описании. Руки резко не поднимайте, следите за своими возможностями. Удерживайте позу в меру своих сил от 3 до 10 секунд. Это упражнение помогает снять напряжение в спине, укрепляет мышцы спины, улучшает кровообращение в позвоночнике и подвижность в плечевых суставах. </a:t>
            </a:r>
          </a:p>
          <a:p>
            <a:pPr>
              <a:buNone/>
            </a:pPr>
            <a:endParaRPr lang="ru-RU" sz="1600" dirty="0" smtClean="0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8929718" cy="3286148"/>
          </a:xfrm>
        </p:spPr>
        <p:txBody>
          <a:bodyPr>
            <a:normAutofit fontScale="62500" lnSpcReduction="20000"/>
          </a:bodyPr>
          <a:lstStyle/>
          <a:p>
            <a:pPr fontAlgn="base">
              <a:buNone/>
            </a:pPr>
            <a:r>
              <a:rPr lang="ru-RU" dirty="0" smtClean="0"/>
              <a:t>     Есть три компонента, которые помогают держать позвоночник в нормальном состоянии - это гимнастика, плавание и массаж. Формированию правильной осанки способствуют физические упражнения, закаливающие процедуры, занятия плаванием укрепляющие здоровье, повышающие жизненный тонус. Большое значение имеет сбалансированное питание и полноценный сон, дающий отдых центральной нервной системе, мышцам и уменьшающий нагрузку на позвоночник и суставы. Ребенок с нарушением осанки должен большую часть времени проводить в движении, в подвижных играх на улице или дома. Ребенок должен больше двигаться - это укрепляет мышцы и скелет. Люди с правильной осанкой выглядят моложе и здоровее, живут намного качественнее и дольше. Они более энергичны и привлекательны и работоспособности. Таким образом, между осанкой и здоровьем существует прямая связь, правильная осанка – это не только залог красоты, но и крепкого здоровья.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ea80-1390402922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4000504"/>
            <a:ext cx="3673145" cy="2600331"/>
          </a:xfrm>
          <a:prstGeom prst="rect">
            <a:avLst/>
          </a:prstGeom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/>
          <a:lstStyle/>
          <a:p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выявление взаимосвязи осанки и состояния здоровья.</a:t>
            </a:r>
            <a:endParaRPr lang="ru-RU" dirty="0"/>
          </a:p>
        </p:txBody>
      </p:sp>
      <p:pic>
        <p:nvPicPr>
          <p:cNvPr id="65538" name="Picture 2" descr="http://tvoypozvonok.ru/wp-content/uploads/2016/03/%D0%9A%D0%B0%D0%BA-%D0%B8%D1%81%D0%BF%D1%80%D0%B0%D0%B2%D0%B8%D1%82%D1%8C-%D0%BF%D0%BB%D0%BE%D1%85%D1%83%D1%8E-%D0%BE%D1%81%D0%B0%D0%BD%D0%BA%D1%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428868"/>
            <a:ext cx="5286412" cy="39648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5114932" cy="4395798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 smtClean="0"/>
              <a:t>Сидячий образ жизни, малоподвижность, отсутствие необходимой гимнастики у современного человека приводят к серьезным нарушениям осанки, что впоследствии может вылиться в самые разные болезни позвоночника, нервной системы и внутренних органов.</a:t>
            </a:r>
          </a:p>
          <a:p>
            <a:pPr fontAlgn="base"/>
            <a:r>
              <a:rPr lang="ru-RU" dirty="0" smtClean="0"/>
              <a:t>Многие люди считают эту патологию не столь существенной в ряду других более серьезных и опасных заболеваний. Существует прямая связь между осанкой и здоровьем, правильная осанка является не только залогом красоты, но и крепкого здоровья. Ведь именно с нарушений в позвоночнике и начинаются серьезные беды и уже потом те самые опасные заболевания, которые заставляют нас задуматься.</a:t>
            </a:r>
          </a:p>
          <a:p>
            <a:pPr fontAlgn="base"/>
            <a:r>
              <a:rPr lang="ru-RU" dirty="0" smtClean="0"/>
              <a:t>Сохранение правильной осанки с детства является основной профилактической мерой для предупреждения нарушений осанки. Ведь неправильная осанка провоцирует формирование у человека быстрой утомляемости, общего некомфортного состояния. Помимо этого, нарушенная осанка может привести к развитию сколиоза, который, также является предвестником других серьёзных заболеваний.</a:t>
            </a:r>
          </a:p>
          <a:p>
            <a:endParaRPr lang="ru-RU" dirty="0"/>
          </a:p>
        </p:txBody>
      </p:sp>
      <p:pic>
        <p:nvPicPr>
          <p:cNvPr id="6" name="Рисунок 5" descr="473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2428868"/>
            <a:ext cx="3347874" cy="3055778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dirty="0" smtClean="0"/>
              <a:t>Что такое осанка?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Осанка может быть двух видов: правильная и неправильная. В первом случае – это привычная естественная поза стоящего человека. Здесь люди без лишних активных напряжений могут держать корпус и голову правильно. У человека с безупречной осанкой лёгкая походка, плечи чуть-чуть опущены и отведены назад, живот подтянут, грудь расправлена. Во втором случае человек не умеет правильно держать своё тело, ходит и стоит на полусогнутых конечностях, сутулится, опускает голову и плечи, выпячивает живот. Неправильная осанка не только портит фигуру, а и вредит его здоровью. При такой манере держать себя у многих жителей нашей планеты усложняется деятельность органов, что в итоге выливается в сплошной букет различных недугов. </a:t>
            </a:r>
            <a:endParaRPr lang="ru-RU" sz="1600" dirty="0"/>
          </a:p>
        </p:txBody>
      </p:sp>
      <p:pic>
        <p:nvPicPr>
          <p:cNvPr id="66562" name="Picture 2" descr="формирование ос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500438"/>
            <a:ext cx="4000528" cy="29203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правильной осанки: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5186370" cy="43957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-положение головы и позвоночника прямое. </a:t>
            </a:r>
          </a:p>
          <a:p>
            <a:pPr>
              <a:buNone/>
            </a:pPr>
            <a:r>
              <a:rPr lang="ru-RU" sz="1800" dirty="0" smtClean="0"/>
              <a:t>   -симметричными должны быть очертания </a:t>
            </a:r>
            <a:r>
              <a:rPr lang="ru-RU" sz="1800" dirty="0" err="1" smtClean="0"/>
              <a:t>надплечий</a:t>
            </a:r>
            <a:r>
              <a:rPr lang="ru-RU" sz="1800" dirty="0" smtClean="0"/>
              <a:t> и шеи. </a:t>
            </a:r>
          </a:p>
          <a:p>
            <a:pPr>
              <a:buNone/>
            </a:pPr>
            <a:r>
              <a:rPr lang="ru-RU" sz="1800" dirty="0" smtClean="0"/>
              <a:t>    -лопатки располагаются на одном уровне. </a:t>
            </a:r>
          </a:p>
          <a:p>
            <a:pPr>
              <a:buNone/>
            </a:pPr>
            <a:r>
              <a:rPr lang="ru-RU" sz="1800" dirty="0" smtClean="0"/>
              <a:t>    -линия ключиц должна быть горизонтальной. </a:t>
            </a:r>
          </a:p>
          <a:p>
            <a:pPr>
              <a:buNone/>
            </a:pPr>
            <a:r>
              <a:rPr lang="ru-RU" sz="1800" dirty="0" smtClean="0"/>
              <a:t>    -одинаковая длина ног. </a:t>
            </a:r>
          </a:p>
          <a:p>
            <a:pPr>
              <a:buNone/>
            </a:pPr>
            <a:r>
              <a:rPr lang="ru-RU" sz="1800" dirty="0" smtClean="0"/>
              <a:t>    -положение ягодиц должно быть симметричным. </a:t>
            </a:r>
            <a:endParaRPr lang="ru-RU" sz="1800" dirty="0"/>
          </a:p>
        </p:txBody>
      </p:sp>
      <p:pic>
        <p:nvPicPr>
          <p:cNvPr id="68610" name="Picture 2" descr="http://visualrheumatology.ru/wp-content/uploads/2010/10/vertl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928802"/>
            <a:ext cx="3508389" cy="4138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Типы осанки: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5500726" cy="5038740"/>
          </a:xfrm>
        </p:spPr>
        <p:txBody>
          <a:bodyPr>
            <a:normAutofit fontScale="70000" lnSpcReduction="20000"/>
          </a:bodyPr>
          <a:lstStyle/>
          <a:p>
            <a:r>
              <a:rPr lang="ru-RU" sz="2300" dirty="0" smtClean="0"/>
              <a:t>нормальная осанка —1;</a:t>
            </a:r>
          </a:p>
          <a:p>
            <a:r>
              <a:rPr lang="ru-RU" sz="2300" dirty="0" smtClean="0"/>
              <a:t>круглая спина —2;</a:t>
            </a:r>
          </a:p>
          <a:p>
            <a:r>
              <a:rPr lang="ru-RU" sz="2300" dirty="0" smtClean="0"/>
              <a:t>плоская спина —3;</a:t>
            </a:r>
          </a:p>
          <a:p>
            <a:r>
              <a:rPr lang="ru-RU" sz="2300" dirty="0" smtClean="0"/>
              <a:t>плоско-вогнутая спина —4;</a:t>
            </a:r>
          </a:p>
          <a:p>
            <a:r>
              <a:rPr lang="ru-RU" sz="2300" dirty="0" smtClean="0"/>
              <a:t>вогнуто-круглая спина —5.</a:t>
            </a:r>
          </a:p>
          <a:p>
            <a:pPr>
              <a:buNone/>
            </a:pPr>
            <a:r>
              <a:rPr lang="ru-RU" sz="2300" dirty="0" smtClean="0"/>
              <a:t>Круглая спина (сутулость) представляет собой усиление грудного кифоза . Если он сильно выражен и захватывает часть поясничного отдела, спина называется тотально-круглой.</a:t>
            </a:r>
          </a:p>
          <a:p>
            <a:pPr>
              <a:buNone/>
            </a:pPr>
            <a:r>
              <a:rPr lang="ru-RU" sz="2300" dirty="0" smtClean="0"/>
              <a:t>Плоская спина характеризуется сглаженностью всех физиологических изгибов позвоночного столба и уменьшением угла наклона таза: грудная клетка </a:t>
            </a:r>
            <a:r>
              <a:rPr lang="ru-RU" sz="2300" dirty="0" err="1" smtClean="0"/>
              <a:t>уплощена</a:t>
            </a:r>
            <a:r>
              <a:rPr lang="ru-RU" sz="2300" dirty="0" smtClean="0"/>
              <a:t>; рессорная функция при этом страдает. Плоская спина часто сопровождается боковыми искривлениями позвоночного столба — сколиозами.</a:t>
            </a:r>
          </a:p>
          <a:p>
            <a:pPr>
              <a:buNone/>
            </a:pPr>
            <a:r>
              <a:rPr lang="ru-RU" sz="2300" dirty="0" smtClean="0"/>
              <a:t>При кругло-вогнутой (</a:t>
            </a:r>
            <a:r>
              <a:rPr lang="ru-RU" sz="2300" dirty="0" err="1" smtClean="0"/>
              <a:t>седловидной</a:t>
            </a:r>
            <a:r>
              <a:rPr lang="ru-RU" sz="2300" dirty="0" smtClean="0"/>
              <a:t>) спине одновременно усилены грудной кифоз и поясничный лордоз.</a:t>
            </a:r>
          </a:p>
          <a:p>
            <a:pPr>
              <a:buNone/>
            </a:pPr>
            <a:r>
              <a:rPr lang="ru-RU" sz="2300" dirty="0" smtClean="0"/>
              <a:t>При плоско-вогнутой спине усилен только поясничный лордоз .</a:t>
            </a:r>
          </a:p>
          <a:p>
            <a:endParaRPr lang="ru-RU" dirty="0"/>
          </a:p>
        </p:txBody>
      </p:sp>
      <p:pic>
        <p:nvPicPr>
          <p:cNvPr id="64514" name="Picture 2" descr="http://www.bestreferat.ru/images/paper/01/51/79451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428868"/>
            <a:ext cx="2563170" cy="22336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/>
          <a:lstStyle/>
          <a:p>
            <a:r>
              <a:rPr lang="ru-RU" dirty="0" smtClean="0"/>
              <a:t>Собственная диагностика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17145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Нужно подойти к стене и, повернувшись спиной, прижаться к ней затылком, лопатками и ягодицами. При этом пятки необходимо на несколько сантиметров отставить от стены. Теперь следует попробовать вставить руку между стеной и поясницей, при этом нельзя отрывать плечи и голову от поверхности. Если у вас это получилось, значит, проблем с осанкой нет. </a:t>
            </a:r>
            <a:endParaRPr lang="ru-RU" dirty="0"/>
          </a:p>
        </p:txBody>
      </p:sp>
      <p:pic>
        <p:nvPicPr>
          <p:cNvPr id="67586" name="Picture 2" descr="что такое правильная осанка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000372"/>
            <a:ext cx="4517121" cy="35385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r>
              <a:rPr lang="ru-RU" dirty="0" smtClean="0"/>
              <a:t>Причины нарушения: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7972452" cy="2279338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ru-RU" sz="2000" dirty="0" smtClean="0"/>
              <a:t>неверное положение тела во время занятий (сутулость, закидывание одной ноги на другую)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 проведение большей части времени перед телевизором, за компьютером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 ношение на спине тяжёлых портфелей, которые и делают осанку неправильной</a:t>
            </a:r>
            <a:r>
              <a:rPr lang="en-US" sz="2000" dirty="0" smtClean="0"/>
              <a:t>;</a:t>
            </a:r>
            <a:r>
              <a:rPr lang="ru-RU" sz="2000" dirty="0" smtClean="0"/>
              <a:t> </a:t>
            </a:r>
          </a:p>
          <a:p>
            <a:pPr>
              <a:buFontTx/>
              <a:buChar char="-"/>
            </a:pPr>
            <a:r>
              <a:rPr lang="ru-RU" sz="2000" dirty="0" smtClean="0"/>
              <a:t>режим дня, когда сну отводится очень мало времени 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наличие различных заболеваний, например: рахита, радикулита, туберкулёза, полиомиелита, близорукости</a:t>
            </a:r>
            <a:r>
              <a:rPr lang="en-US" sz="2000" dirty="0" smtClean="0"/>
              <a:t>;</a:t>
            </a:r>
            <a:r>
              <a:rPr lang="ru-RU" sz="2000" dirty="0" smtClean="0"/>
              <a:t> </a:t>
            </a:r>
          </a:p>
          <a:p>
            <a:pPr>
              <a:buFontTx/>
              <a:buChar char="-"/>
            </a:pPr>
            <a:r>
              <a:rPr lang="ru-RU" sz="2000" dirty="0" smtClean="0"/>
              <a:t> полученная травма (например, перелом позвоночника). </a:t>
            </a:r>
            <a:endParaRPr lang="ru-RU" sz="2000" dirty="0"/>
          </a:p>
        </p:txBody>
      </p:sp>
      <p:pic>
        <p:nvPicPr>
          <p:cNvPr id="69634" name="Picture 2" descr="формирование правильной ос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714752"/>
            <a:ext cx="4762500" cy="23336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Упражнения для исправления осанки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3891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Регулярное выполнение упражнений должно укрепить мышцы всей верхней части спины и плеч. Ниже приведены некоторые упражнения, цель которых - исправление вашей осанки.</a:t>
            </a:r>
          </a:p>
          <a:p>
            <a:r>
              <a:rPr lang="ru-RU" dirty="0" smtClean="0"/>
              <a:t>Вытягивание шеи: это упражнение для исправления положения шеи. Удобно сядьте на стуле, чтобы спина была прямой. Ступни должны находиться на полу. Вытяните подбородок вперед, не опуская голову вниз и не поднимая вверх. Повторите упражнение несколько раз.</a:t>
            </a:r>
          </a:p>
          <a:p>
            <a:r>
              <a:rPr lang="ru-RU" dirty="0" smtClean="0"/>
              <a:t>Подъем груди: это упражнение выполняется для укрепления нижней трапециевидной мышцы. Сядьте на стул, расслабьтесь и потянитесь вверх на несколько сантиметров. Слегка опустите лопатки и постарайтесь свести их как можно ближе.</a:t>
            </a:r>
          </a:p>
          <a:p>
            <a:r>
              <a:rPr lang="ru-RU" dirty="0" smtClean="0"/>
              <a:t>Упражнение для лопаток: сядьте на стуле, положив руки на бедра. Устройтесь удобнее, и постепенно опускайте плечи, стараясь максимально приблизить лопатки друг к другу.</a:t>
            </a:r>
          </a:p>
          <a:p>
            <a:r>
              <a:rPr lang="ru-RU" dirty="0" smtClean="0"/>
              <a:t> Втягивание живота: это простое упражнение помогает убрать выступающий живот. Сделайте вдох и втяните живот. Выдохните и расслабьтесь. Повторяйте это упражнение столько раз, сколько возможно.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</TotalTime>
  <Words>1103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Осанка</vt:lpstr>
      <vt:lpstr>Цель работы:</vt:lpstr>
      <vt:lpstr>Введение</vt:lpstr>
      <vt:lpstr>Что такое осанка?</vt:lpstr>
      <vt:lpstr>Признаки правильной осанки:</vt:lpstr>
      <vt:lpstr>Типы осанки:</vt:lpstr>
      <vt:lpstr>Собственная диагностика</vt:lpstr>
      <vt:lpstr>Причины нарушения:</vt:lpstr>
      <vt:lpstr>Упражнения для исправления осанки</vt:lpstr>
      <vt:lpstr>Слайд 10</vt:lpstr>
      <vt:lpstr>Комплекс для детей «Красивая осанка»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Осанка</dc:title>
  <dc:creator>Владимир</dc:creator>
  <cp:lastModifiedBy>Николай</cp:lastModifiedBy>
  <cp:revision>11</cp:revision>
  <dcterms:created xsi:type="dcterms:W3CDTF">2016-11-30T10:21:34Z</dcterms:created>
  <dcterms:modified xsi:type="dcterms:W3CDTF">2016-11-30T12:58:28Z</dcterms:modified>
</cp:coreProperties>
</file>