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6B4A96-EE7B-4205-B11E-A3697FAFD0B6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A5F57D-EBBC-4B69-8A0A-0AB5D0DB17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00108"/>
            <a:ext cx="764386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dirty="0"/>
              <a:t> </a:t>
            </a:r>
            <a:r>
              <a:rPr lang="ru-RU" sz="4000" b="1" dirty="0"/>
              <a:t>Информационная система прохода и питания в образовательных учреждениях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Памятка </a:t>
            </a:r>
          </a:p>
          <a:p>
            <a:r>
              <a:rPr lang="ru-RU" dirty="0" smtClean="0"/>
              <a:t>2 Помощь дежурных администраторов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Использование электронной карты в детском саду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://assets.podomatic.net/ts/1e/ac/3c/lea-83/1400x1400_8162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643182"/>
            <a:ext cx="2357454" cy="3563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Информационная система «Проход и питание»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помощью Электронной карты реализованы услуги: </a:t>
            </a:r>
            <a:endParaRPr lang="ru-RU" dirty="0" smtClean="0"/>
          </a:p>
          <a:p>
            <a:r>
              <a:rPr lang="ru-RU" dirty="0" smtClean="0"/>
              <a:t>1 Организация прохода </a:t>
            </a:r>
          </a:p>
          <a:p>
            <a:r>
              <a:rPr lang="ru-RU" dirty="0" smtClean="0"/>
              <a:t>2 Предоставление льготного питания </a:t>
            </a:r>
            <a:endParaRPr lang="ru-RU" dirty="0"/>
          </a:p>
        </p:txBody>
      </p:sp>
      <p:pic>
        <p:nvPicPr>
          <p:cNvPr id="1026" name="Picture 2" descr="C:\Users\ДС2498\Desktop\15715cd0c9778c94566c4d4204510a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3435484" cy="2786082"/>
          </a:xfrm>
          <a:prstGeom prst="rect">
            <a:avLst/>
          </a:prstGeom>
          <a:noFill/>
        </p:spPr>
      </p:pic>
      <p:pic>
        <p:nvPicPr>
          <p:cNvPr id="1027" name="Picture 3" descr="C:\Users\ДС2498\Desktop\Новая папка (5)\IMG_6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643314"/>
            <a:ext cx="328614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Для </a:t>
            </a:r>
            <a:r>
              <a:rPr lang="ru-RU" b="1" u="sng" dirty="0" smtClean="0">
                <a:solidFill>
                  <a:srgbClr val="FF0000"/>
                </a:solidFill>
              </a:rPr>
              <a:t>воспитателей  </a:t>
            </a:r>
            <a:r>
              <a:rPr lang="ru-RU" b="1" u="sng" dirty="0" smtClean="0">
                <a:solidFill>
                  <a:srgbClr val="FF0000"/>
                </a:solidFill>
              </a:rPr>
              <a:t>и родителей </a:t>
            </a:r>
          </a:p>
          <a:p>
            <a:pPr>
              <a:buNone/>
            </a:pPr>
            <a:r>
              <a:rPr lang="ru-RU" b="1" dirty="0" smtClean="0"/>
              <a:t>Контроль посещения и безопасность </a:t>
            </a:r>
          </a:p>
          <a:p>
            <a:pPr>
              <a:buNone/>
            </a:pPr>
            <a:r>
              <a:rPr lang="ru-RU" b="1" dirty="0" smtClean="0"/>
              <a:t>Контроль за </a:t>
            </a:r>
            <a:r>
              <a:rPr lang="ru-RU" b="1" dirty="0" smtClean="0"/>
              <a:t>питанием</a:t>
            </a:r>
            <a:r>
              <a:rPr lang="en-US" b="1" dirty="0" err="1" smtClean="0"/>
              <a:t>sms</a:t>
            </a:r>
            <a:r>
              <a:rPr lang="en-US" b="1" dirty="0" smtClean="0"/>
              <a:t>-</a:t>
            </a:r>
            <a:r>
              <a:rPr lang="ru-RU" b="1" dirty="0" smtClean="0"/>
              <a:t>информирование о входе/выходе </a:t>
            </a:r>
            <a:r>
              <a:rPr lang="ru-RU" b="1" dirty="0" smtClean="0"/>
              <a:t>ребенка.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Для школы </a:t>
            </a:r>
          </a:p>
          <a:p>
            <a:pPr>
              <a:buNone/>
            </a:pPr>
            <a:r>
              <a:rPr lang="ru-RU" b="1" dirty="0" smtClean="0"/>
              <a:t>Контроль доступа в школу и обеспечение безопасности </a:t>
            </a:r>
          </a:p>
          <a:p>
            <a:pPr>
              <a:buNone/>
            </a:pPr>
            <a:r>
              <a:rPr lang="ru-RU" b="1" dirty="0" smtClean="0"/>
              <a:t>Отчетность – посещаемость, время прихода и ухода </a:t>
            </a:r>
            <a:r>
              <a:rPr lang="ru-RU" b="1" dirty="0" smtClean="0"/>
              <a:t>воспитанников  </a:t>
            </a:r>
            <a:r>
              <a:rPr lang="ru-RU" b="1" dirty="0" smtClean="0"/>
              <a:t>и сотрудников, </a:t>
            </a:r>
            <a:r>
              <a:rPr lang="ru-RU" b="1" dirty="0" smtClean="0"/>
              <a:t>контроль питания.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Автоматизация документооборота по предоставлению льготного </a:t>
            </a:r>
            <a:r>
              <a:rPr lang="ru-RU" b="1" dirty="0" smtClean="0"/>
              <a:t>питания </a:t>
            </a:r>
            <a:endParaRPr lang="ru-RU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</a:t>
            </a:r>
            <a:r>
              <a:rPr lang="ru-RU" dirty="0" smtClean="0"/>
              <a:t>использования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ИС ПП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Контроль доступа </a:t>
            </a:r>
            <a:r>
              <a:rPr lang="ru-RU" dirty="0" smtClean="0"/>
              <a:t>в сад; </a:t>
            </a:r>
            <a:endParaRPr lang="ru-RU" dirty="0" smtClean="0"/>
          </a:p>
          <a:p>
            <a:r>
              <a:rPr lang="ru-RU" dirty="0" smtClean="0"/>
              <a:t>Отчет о посещаемости </a:t>
            </a:r>
            <a:r>
              <a:rPr lang="ru-RU" dirty="0" smtClean="0"/>
              <a:t>воспитанников и </a:t>
            </a:r>
            <a:r>
              <a:rPr lang="ru-RU" dirty="0" smtClean="0"/>
              <a:t>сотрудников</a:t>
            </a:r>
            <a:r>
              <a:rPr lang="ru-RU" dirty="0" smtClean="0"/>
              <a:t>;</a:t>
            </a:r>
            <a:r>
              <a:rPr lang="en-US" b="1" dirty="0" smtClean="0"/>
              <a:t> </a:t>
            </a:r>
            <a:endParaRPr lang="ru-RU" dirty="0" smtClean="0"/>
          </a:p>
          <a:p>
            <a:r>
              <a:rPr lang="ru-RU" dirty="0" smtClean="0"/>
              <a:t>Выдача </a:t>
            </a:r>
            <a:r>
              <a:rPr lang="ru-RU" dirty="0" smtClean="0"/>
              <a:t>временных карт и карт посетителей;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Услуга - проход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Персонализированный учет потребленного льготного питания на основе фактического присутствия в </a:t>
            </a:r>
            <a:r>
              <a:rPr lang="ru-RU" dirty="0" smtClean="0"/>
              <a:t>учреждении.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Автоматизация отчетности на всех уровнях. 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Услуга - льготное питание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214446"/>
          </a:xfrm>
        </p:spPr>
        <p:txBody>
          <a:bodyPr/>
          <a:lstStyle/>
          <a:p>
            <a:r>
              <a:rPr lang="ru-RU" dirty="0" smtClean="0"/>
              <a:t>Получение электронной карты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 fontScale="92500" lnSpcReduction="10000"/>
          </a:bodyPr>
          <a:lstStyle/>
          <a:p>
            <a:endParaRPr lang="ru-RU" sz="5600" b="1" i="1" u="sng" dirty="0" smtClean="0">
              <a:solidFill>
                <a:srgbClr val="FF0000"/>
              </a:solidFill>
            </a:endParaRPr>
          </a:p>
          <a:p>
            <a:endParaRPr lang="ru-RU" sz="5600" b="1" i="1" u="sng" dirty="0" smtClean="0">
              <a:solidFill>
                <a:srgbClr val="FF0000"/>
              </a:solidFill>
            </a:endParaRPr>
          </a:p>
          <a:p>
            <a:r>
              <a:rPr lang="ru-RU" sz="5600" b="1" i="1" u="sng" dirty="0" smtClean="0">
                <a:solidFill>
                  <a:srgbClr val="FF0000"/>
                </a:solidFill>
              </a:rPr>
              <a:t>Шаг 1-ый</a:t>
            </a:r>
          </a:p>
          <a:p>
            <a:pPr>
              <a:buNone/>
            </a:pPr>
            <a:r>
              <a:rPr lang="ru-RU" sz="5600" i="1" dirty="0" smtClean="0"/>
              <a:t>Заполнить заявление установленной формы для получения </a:t>
            </a:r>
            <a:r>
              <a:rPr lang="ru-RU" sz="5600" i="1" smtClean="0"/>
              <a:t>электронной карты. </a:t>
            </a:r>
            <a:endParaRPr lang="ru-RU" sz="5600" i="1" dirty="0" smtClean="0"/>
          </a:p>
          <a:p>
            <a:pPr algn="r">
              <a:lnSpc>
                <a:spcPct val="120000"/>
              </a:lnSpc>
              <a:buNone/>
            </a:pPr>
            <a:endParaRPr 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142852"/>
            <a:ext cx="878687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Директору ГБОУ СОШ №______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от ___________________________,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( Ф.И.О. законного представителя)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____________________________,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(Ф.И.О. ребенка, № группы)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паспортные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данные:_______________________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серия, номер паспорта, кем выдан, дата выдачи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Заявление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согласие использования электронных карт для доступа в  дошкольную  образовательную организацию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Настоящим подтверждаю свое согласие: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Получить  электронную карту для доступа в детский сад,  как законный  представитель  ребенка.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Разрешить другим лицам приводить и забирать ребенка из детского сада, указанным в списке  ниже, для чего прошу также выдать им электронную карту для доступа в детский сад.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Проинформировать всех представителей  моего ребенка из списка ниже о новом порядке посещения детского сада и необходимости получить электронную карту в установленном порядке.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фотографирование моего ребенка и меня  в детском саду.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Подключить услугу  информирования с использованием электронной карты  (сообщения о входе и выходе ребенка из  детского сада; кто привел и забрал ребенка)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□ 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СМС-сообщения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номер моего мобильного телефона:                                                           мама +7(______) ___________________ папа +7(______) ___________________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□ 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Е-mail-сообщения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мой адрес электронной почты  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9" y="4143379"/>
          <a:ext cx="8286807" cy="7858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569"/>
                <a:gridCol w="2000264"/>
                <a:gridCol w="5214974"/>
              </a:tblGrid>
              <a:tr h="30665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Ф.И.О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представителя ребенка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Паспортные данные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(  серия,  № паспорта, </a:t>
                      </a:r>
                      <a:r>
                        <a:rPr lang="ru-RU" sz="9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дата выдачи и кем выдан)</a:t>
                      </a:r>
                    </a:p>
                  </a:txBody>
                  <a:tcPr marL="68580" marR="68580" marT="0" marB="0"/>
                </a:tc>
              </a:tr>
              <a:tr h="15972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972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972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5000636"/>
            <a:ext cx="828680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Достоверность указанных сведений подтверждаю. 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Я проинформирован (а) и согласен (а) с тем, что указанные мной персональные данные, содержащиеся в заявлении, а также сопровождающие его фотографии, будут использоваться  исключительно в информационной системе «Проход и питание»  и не будут предоставлены никаким третьим сторонам и лицам без предварительного моего согласия.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____________                                                                                  ________________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           Дата                                                                                                      Подпись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FF0000"/>
                </a:solidFill>
              </a:rPr>
              <a:t>ШАГ 2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Получить электронную карту и не забывать ее брать с собой при посещении детского сада.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Проинформировать всех представителей ребенка, которые указанны в вашем заявлении об обязательном выполнении </a:t>
            </a:r>
            <a:r>
              <a:rPr lang="ru-RU" sz="4400" dirty="0" smtClean="0">
                <a:solidFill>
                  <a:srgbClr val="FF0000"/>
                </a:solidFill>
              </a:rPr>
              <a:t>ШАГА 2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i="1" u="sng" dirty="0" smtClean="0">
                <a:solidFill>
                  <a:srgbClr val="FF0000"/>
                </a:solidFill>
              </a:rPr>
              <a:t>ШАГ 3</a:t>
            </a:r>
            <a:endParaRPr lang="ru-RU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341</TotalTime>
  <Words>400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Информационная система «Проход и питание» </vt:lpstr>
      <vt:lpstr>Преимущества использования  ИС ПП  </vt:lpstr>
      <vt:lpstr>Услуга - проход </vt:lpstr>
      <vt:lpstr>Услуга - льготное питание </vt:lpstr>
      <vt:lpstr>Получение электронной карты </vt:lpstr>
      <vt:lpstr>Слайд 7</vt:lpstr>
      <vt:lpstr>ШАГ 2</vt:lpstr>
      <vt:lpstr>ШАГ 3</vt:lpstr>
      <vt:lpstr>Использование электронной карты в детском саду 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ДС2498</dc:creator>
  <cp:lastModifiedBy>ДС2498</cp:lastModifiedBy>
  <cp:revision>9</cp:revision>
  <dcterms:created xsi:type="dcterms:W3CDTF">2016-04-13T08:54:58Z</dcterms:created>
  <dcterms:modified xsi:type="dcterms:W3CDTF">2016-04-13T14:36:48Z</dcterms:modified>
</cp:coreProperties>
</file>