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80E72-7E73-4FE4-A185-22DBA12FF35A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75255-3F4E-462C-A430-E99BCF7DAF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131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75255-3F4E-462C-A430-E99BCF7DAF6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0624DAF-1ECF-45A7-9F85-3DE0E4C369DE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5D59A6A-9BCE-4DBF-8FA0-51B8848C5A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36712"/>
            <a:ext cx="8100392" cy="403244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 Поговорим о здоровье»</a:t>
            </a:r>
          </a:p>
          <a:p>
            <a:pPr algn="ctr"/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Родительское собрание в группе раннего возраста№3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Воспитатели: Карклина Е.В. Мочалина Н.Г.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88640"/>
            <a:ext cx="7933588" cy="280831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№ 3 прошло родительское собрание  на тему «Поговорим о здоровье». Основной целью  собрания было познакомить родителей с основными факторами,  способствующими  укреплению  и сохранению здоровья детей в домашних условиях и условиях детского сада. 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Documents and Settings\Пользователь\Рабочий стол\Собрание\P1030391.JPG"/>
          <p:cNvPicPr/>
          <p:nvPr/>
        </p:nvPicPr>
        <p:blipFill>
          <a:blip r:embed="rId2" cstate="print"/>
          <a:srcRect r="1506" b="11639"/>
          <a:stretch>
            <a:fillRect/>
          </a:stretch>
        </p:blipFill>
        <p:spPr bwMode="auto">
          <a:xfrm>
            <a:off x="1000101" y="3143248"/>
            <a:ext cx="364333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Пользователь\Рабочий стол\Собрание\DSCN68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143248"/>
            <a:ext cx="40005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Говорилось о здоровье детей   в целом, о питании, о режиме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дня,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значении прогулок. Родителей познакомили с формами работы по оздоровлению детей.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Documents and Settings\Пользователь\Рабочий стол\Собрание\P1030390.JPG"/>
          <p:cNvPicPr/>
          <p:nvPr/>
        </p:nvPicPr>
        <p:blipFill>
          <a:blip r:embed="rId2" cstate="print"/>
          <a:srcRect r="2285" b="13197"/>
          <a:stretch>
            <a:fillRect/>
          </a:stretch>
        </p:blipFill>
        <p:spPr bwMode="auto">
          <a:xfrm>
            <a:off x="1214414" y="1714488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Пользователь\Рабочий стол\Собрание\P1030394.JPG"/>
          <p:cNvPicPr/>
          <p:nvPr/>
        </p:nvPicPr>
        <p:blipFill>
          <a:blip r:embed="rId3" cstate="print"/>
          <a:srcRect b="12418"/>
          <a:stretch>
            <a:fillRect/>
          </a:stretch>
        </p:blipFill>
        <p:spPr bwMode="auto">
          <a:xfrm>
            <a:off x="2786050" y="4214818"/>
            <a:ext cx="385765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Пользователь\Рабочий стол\Собрание\P1030392.JPG"/>
          <p:cNvPicPr/>
          <p:nvPr/>
        </p:nvPicPr>
        <p:blipFill>
          <a:blip r:embed="rId4" cstate="print"/>
          <a:srcRect r="4039" b="11899"/>
          <a:stretch>
            <a:fillRect/>
          </a:stretch>
        </p:blipFill>
        <p:spPr bwMode="auto">
          <a:xfrm>
            <a:off x="5000628" y="1714488"/>
            <a:ext cx="3571900" cy="233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783832" cy="128587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Родителям было </a:t>
            </a:r>
            <a:r>
              <a:rPr lang="ru-RU" sz="2400" dirty="0" smtClean="0">
                <a:solidFill>
                  <a:schemeClr val="tx1"/>
                </a:solidFill>
              </a:rPr>
              <a:t>предложено вместе  </a:t>
            </a:r>
            <a:r>
              <a:rPr lang="ru-RU" sz="2400" dirty="0" smtClean="0">
                <a:solidFill>
                  <a:schemeClr val="tx1"/>
                </a:solidFill>
              </a:rPr>
              <a:t>с детьми выполнить </a:t>
            </a:r>
            <a:r>
              <a:rPr lang="ru-RU" sz="2400" dirty="0" smtClean="0">
                <a:solidFill>
                  <a:schemeClr val="tx1"/>
                </a:solidFill>
              </a:rPr>
              <a:t>гимнастику,  </a:t>
            </a:r>
            <a:r>
              <a:rPr lang="ru-RU" sz="2400" dirty="0" smtClean="0">
                <a:solidFill>
                  <a:schemeClr val="tx1"/>
                </a:solidFill>
              </a:rPr>
              <a:t>которую можно выполнять в утренние </a:t>
            </a:r>
            <a:r>
              <a:rPr lang="ru-RU" sz="2400" dirty="0" smtClean="0">
                <a:solidFill>
                  <a:schemeClr val="tx1"/>
                </a:solidFill>
              </a:rPr>
              <a:t>часы дома.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Documents and Settings\Пользователь\Рабочий стол\Собрание\P1030396.JPG"/>
          <p:cNvPicPr>
            <a:picLocks noGrp="1"/>
          </p:cNvPicPr>
          <p:nvPr>
            <p:ph idx="1"/>
          </p:nvPr>
        </p:nvPicPr>
        <p:blipFill>
          <a:blip r:embed="rId2" cstate="print"/>
          <a:srcRect b="13197"/>
          <a:stretch>
            <a:fillRect/>
          </a:stretch>
        </p:blipFill>
        <p:spPr bwMode="auto">
          <a:xfrm>
            <a:off x="1214414" y="1643050"/>
            <a:ext cx="3500462" cy="253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Пользователь\Рабочий стол\Собрание\P1030397.JPG"/>
          <p:cNvPicPr/>
          <p:nvPr/>
        </p:nvPicPr>
        <p:blipFill>
          <a:blip r:embed="rId3" cstate="print"/>
          <a:srcRect r="-1443" b="13099"/>
          <a:stretch>
            <a:fillRect/>
          </a:stretch>
        </p:blipFill>
        <p:spPr bwMode="auto">
          <a:xfrm>
            <a:off x="4929190" y="1643050"/>
            <a:ext cx="40859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Пользователь\Рабочий стол\Собрание\P1030400.JPG"/>
          <p:cNvPicPr/>
          <p:nvPr/>
        </p:nvPicPr>
        <p:blipFill>
          <a:blip r:embed="rId4" cstate="print"/>
          <a:srcRect r="10417" b="13198"/>
          <a:stretch>
            <a:fillRect/>
          </a:stretch>
        </p:blipFill>
        <p:spPr bwMode="auto">
          <a:xfrm>
            <a:off x="2857488" y="4214818"/>
            <a:ext cx="357190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9001" y="1697507"/>
            <a:ext cx="797603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жизни!</a:t>
            </a:r>
            <a:b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Полезен он для всех.</a:t>
            </a:r>
            <a:b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Удача </a:t>
            </a: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успех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</TotalTime>
  <Words>110</Words>
  <Application>Microsoft Office PowerPoint</Application>
  <PresentationFormat>Экран (4:3)</PresentationFormat>
  <Paragraphs>12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Презентация PowerPoint</vt:lpstr>
      <vt:lpstr>В группе № 3 прошло родительское собрание  на тему «Поговорим о здоровье». Основной целью  собрания было познакомить родителей с основными факторами,  способствующими  укреплению  и сохранению здоровья детей в домашних условиях и условиях детского сада.  </vt:lpstr>
      <vt:lpstr>Говорилось о здоровье детей   в целом, о питании, о режиме дня, о значении прогулок. Родителей познакомили с формами работы по оздоровлению детей.</vt:lpstr>
      <vt:lpstr>Родителям было предложено вместе  с детьми выполнить гимнастику,  которую можно выполнять в утренние часы дома.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2</cp:lastModifiedBy>
  <cp:revision>17</cp:revision>
  <dcterms:created xsi:type="dcterms:W3CDTF">2016-11-20T15:03:39Z</dcterms:created>
  <dcterms:modified xsi:type="dcterms:W3CDTF">2016-11-22T05:27:05Z</dcterms:modified>
</cp:coreProperties>
</file>