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E480FF-9273-4A0C-A1B0-B3AB76DE3926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FF70FF-3109-464E-B560-B9C52F5EA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Педагог дополнительного образования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 Тимофеева И.И.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dirty="0" smtClean="0"/>
              <a:t>ТРИ СОСТОЯНИЯ ВОДЫ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1268760"/>
            <a:ext cx="1195374" cy="1691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340607"/>
            <a:ext cx="1656184" cy="14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9068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64904"/>
            <a:ext cx="2448272" cy="8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9912" y="2564904"/>
            <a:ext cx="2509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СПАСИБО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023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259632" y="69269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>
                <a:ea typeface="Calibri"/>
                <a:cs typeface="Times New Roman"/>
              </a:rPr>
              <a:t>Цель: </a:t>
            </a:r>
            <a:r>
              <a:rPr lang="ru-RU" dirty="0" smtClean="0">
                <a:ea typeface="Calibri"/>
                <a:cs typeface="Times New Roman"/>
              </a:rPr>
              <a:t>Расширить знания детей об условиях перехода воды из жидкого состояния в твердое. Дать элементарное представление о превращении воды в пар (её переходе в газообразное состояние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4293096"/>
            <a:ext cx="3538064" cy="179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8050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Отгадайте загадки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>
                <a:effectLst/>
              </a:rPr>
              <a:t>Зимнее стекло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Весной потекло.</a:t>
            </a:r>
          </a:p>
          <a:p>
            <a:endParaRPr lang="ru-RU" dirty="0"/>
          </a:p>
          <a:p>
            <a:pPr marL="45720" indent="0">
              <a:buNone/>
            </a:pPr>
            <a:r>
              <a:rPr lang="ru-RU" dirty="0" smtClean="0">
                <a:effectLst/>
              </a:rPr>
              <a:t>Рыбам зиму жить тепло: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Крышка — толстое стекло.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08920"/>
            <a:ext cx="1705372" cy="170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78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ЧТО ПРОИЗОЙДЕТ С ВОДОЙ, ЕСЛИ ЕЁ ЗАМОРОЗИТЬ?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Как вы думаете, в какой форме (большой или маленькой ) вода замерзнет быстрее? Почему?</a:t>
            </a:r>
          </a:p>
          <a:p>
            <a:pPr marL="45720" indent="0">
              <a:buNone/>
            </a:pPr>
            <a:r>
              <a:rPr lang="ru-RU" dirty="0" smtClean="0"/>
              <a:t>Лед прозрачный или нет?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1642706" cy="128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http://www.greenmama.ua/dn_images/01/28/71/87/1288943456_441191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1993404" cy="26578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91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УДИВИТЕЛЬНЫЙ ЛЕД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Как получить разноцветный лед?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04864"/>
            <a:ext cx="1755516" cy="175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Книга символов. Радуг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22658"/>
            <a:ext cx="1872208" cy="25515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6165304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Назовите цвета радуги</a:t>
            </a:r>
          </a:p>
        </p:txBody>
      </p:sp>
    </p:spTree>
    <p:extLst>
      <p:ext uri="{BB962C8B-B14F-4D97-AF65-F5344CB8AC3E}">
        <p14:creationId xmlns="" xmlns:p14="http://schemas.microsoft.com/office/powerpoint/2010/main" val="131277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/>
                <a:cs typeface="Times New Roman"/>
              </a:rPr>
              <a:t>Он пушистый, серебристый,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/>
                <a:cs typeface="Times New Roman"/>
              </a:rPr>
              <a:t>Но рукой его не тронь: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/>
                <a:cs typeface="Times New Roman"/>
              </a:rPr>
              <a:t>Станет капелькою чистой, </a:t>
            </a:r>
          </a:p>
          <a:p>
            <a:pPr marL="0" indent="0">
              <a:buNone/>
            </a:pPr>
            <a:r>
              <a:rPr lang="ru-RU" dirty="0">
                <a:ea typeface="Calibri"/>
                <a:cs typeface="Times New Roman"/>
              </a:rPr>
              <a:t>Как поймаешь на ладонь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501008"/>
            <a:ext cx="2520280" cy="28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18669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977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4152199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Что такое снег?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2332" y="1274157"/>
            <a:ext cx="7067128" cy="3993307"/>
          </a:xfrm>
        </p:spPr>
        <p:txBody>
          <a:bodyPr/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 smtClean="0">
                <a:solidFill>
                  <a:srgbClr val="7030A0"/>
                </a:solidFill>
                <a:ea typeface="Calibri"/>
                <a:cs typeface="Times New Roman"/>
              </a:rPr>
              <a:t>Снег </a:t>
            </a:r>
            <a:r>
              <a:rPr lang="ru-RU" sz="2400" b="1" dirty="0">
                <a:solidFill>
                  <a:srgbClr val="7030A0"/>
                </a:solidFill>
                <a:ea typeface="Calibri"/>
                <a:cs typeface="Times New Roman"/>
              </a:rPr>
              <a:t>- это ледяные кристаллики в виде шестиугольных пластинок или звёздочек-снежинок. </a:t>
            </a:r>
            <a:r>
              <a:rPr lang="ru-RU" sz="2400" b="1" dirty="0" smtClean="0">
                <a:solidFill>
                  <a:srgbClr val="7030A0"/>
                </a:solidFill>
                <a:ea typeface="Calibri"/>
                <a:cs typeface="Times New Roman"/>
              </a:rPr>
              <a:t>Снежинки </a:t>
            </a:r>
            <a:r>
              <a:rPr lang="ru-RU" sz="2400" b="1" dirty="0">
                <a:solidFill>
                  <a:srgbClr val="7030A0"/>
                </a:solidFill>
                <a:ea typeface="Calibri"/>
                <a:cs typeface="Times New Roman"/>
              </a:rPr>
              <a:t>- это застывшие капельки воды.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865313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4008" y="3301647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вы знаете, что нет двух одинаковых снежинок? Рассмотрите снежинки.</a:t>
            </a:r>
            <a:endParaRPr lang="ru-RU" dirty="0"/>
          </a:p>
        </p:txBody>
      </p:sp>
      <p:pic>
        <p:nvPicPr>
          <p:cNvPr id="2052" name="Picture 4" descr="http://prettysite.org/uploads/taginator/Oct-2013/snezhink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3816424" cy="3481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49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152129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ИГРА «ДА»  «НЕТ»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ea typeface="Calibri"/>
                <a:cs typeface="Times New Roman"/>
              </a:rPr>
              <a:t>1</a:t>
            </a: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.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Можно ли лепить из снега в морозную, сухую погоду? </a:t>
            </a:r>
            <a:endParaRPr lang="ru-RU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1800" dirty="0" smtClean="0">
                <a:ea typeface="Calibri"/>
                <a:cs typeface="Times New Roman"/>
              </a:rPr>
              <a:t>(Нет</a:t>
            </a:r>
            <a:r>
              <a:rPr lang="ru-RU" sz="1800" dirty="0">
                <a:ea typeface="Calibri"/>
                <a:cs typeface="Times New Roman"/>
              </a:rPr>
              <a:t>. Снег рассыпается, он сухой, не липкий). </a:t>
            </a:r>
            <a:endParaRPr lang="ru-RU" sz="1800" dirty="0" smtClean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1800" dirty="0" smtClean="0">
                <a:cs typeface="Times New Roman"/>
              </a:rPr>
              <a:t>2.</a:t>
            </a: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Можно ли лепить из снега в </a:t>
            </a: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тёплую погоду?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prstClr val="black"/>
                </a:solidFill>
                <a:ea typeface="Calibri"/>
                <a:cs typeface="Times New Roman"/>
              </a:rPr>
              <a:t>(Да. Снег м</a:t>
            </a:r>
            <a:r>
              <a:rPr lang="ru-RU" sz="1600" dirty="0" smtClean="0">
                <a:ea typeface="Calibri"/>
                <a:cs typeface="Times New Roman"/>
              </a:rPr>
              <a:t>окрый</a:t>
            </a:r>
            <a:r>
              <a:rPr lang="ru-RU" sz="1600" dirty="0">
                <a:ea typeface="Calibri"/>
                <a:cs typeface="Times New Roman"/>
              </a:rPr>
              <a:t>, липкий, сырой, тяжёлый. Его можно скатать в комочки, из него можно лепить снежную бабу и другие фигурки). </a:t>
            </a:r>
            <a:endParaRPr lang="ru-RU" sz="1600" dirty="0" smtClean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cs typeface="Times New Roman"/>
              </a:rPr>
              <a:t>3. </a:t>
            </a:r>
            <a:r>
              <a:rPr lang="ru-RU" b="1" dirty="0" smtClean="0">
                <a:solidFill>
                  <a:srgbClr val="7030A0"/>
                </a:solidFill>
                <a:cs typeface="Times New Roman"/>
              </a:rPr>
              <a:t>Снег холодный?</a:t>
            </a:r>
          </a:p>
          <a:p>
            <a:pPr marL="0" indent="0">
              <a:buNone/>
            </a:pPr>
            <a:r>
              <a:rPr lang="ru-RU" dirty="0" smtClean="0">
                <a:cs typeface="Times New Roman"/>
              </a:rPr>
              <a:t>4</a:t>
            </a:r>
            <a:r>
              <a:rPr lang="ru-RU" b="1" dirty="0" smtClean="0">
                <a:solidFill>
                  <a:srgbClr val="7030A0"/>
                </a:solidFill>
                <a:cs typeface="Times New Roman"/>
              </a:rPr>
              <a:t>. Снег это вода?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6"/>
            <a:ext cx="1797563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5037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1.Как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падает снег в тёплую погоду</a:t>
            </a:r>
            <a:r>
              <a:rPr lang="ru-RU" sz="1700" b="1" dirty="0">
                <a:solidFill>
                  <a:srgbClr val="7030A0"/>
                </a:solidFill>
                <a:ea typeface="Calibri"/>
                <a:cs typeface="Times New Roman"/>
              </a:rPr>
              <a:t>? </a:t>
            </a:r>
            <a:r>
              <a:rPr lang="ru-RU" sz="1700" dirty="0">
                <a:ea typeface="Calibri"/>
                <a:cs typeface="Times New Roman"/>
              </a:rPr>
              <a:t>(В тёплую хлопьями, которые состоят из множества слипшихся </a:t>
            </a:r>
            <a:r>
              <a:rPr lang="ru-RU" sz="1700" dirty="0" smtClean="0">
                <a:ea typeface="Calibri"/>
                <a:cs typeface="Times New Roman"/>
              </a:rPr>
              <a:t>снежинок)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2.В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морозную</a:t>
            </a: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? </a:t>
            </a:r>
            <a:r>
              <a:rPr lang="ru-RU" sz="1600" dirty="0" smtClean="0">
                <a:ea typeface="Calibri"/>
                <a:cs typeface="Times New Roman"/>
              </a:rPr>
              <a:t>(В </a:t>
            </a:r>
            <a:r>
              <a:rPr lang="ru-RU" sz="1600" dirty="0">
                <a:ea typeface="Calibri"/>
                <a:cs typeface="Times New Roman"/>
              </a:rPr>
              <a:t>сухую, морозную погоду отдельными снежинками, они сухие, не слипаются друг с другом.). </a:t>
            </a:r>
            <a:endParaRPr lang="ru-RU" sz="16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3.Где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быстрее растает снег? - на варежке или на ладони? Почему? </a:t>
            </a:r>
            <a:endParaRPr lang="ru-RU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4.Что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будет со снегом в тёплом помещении</a:t>
            </a:r>
            <a:r>
              <a:rPr lang="ru-RU" dirty="0" smtClean="0">
                <a:ea typeface="Calibri"/>
                <a:cs typeface="Times New Roman"/>
              </a:rPr>
              <a:t>?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08" y="4725144"/>
            <a:ext cx="1790328" cy="179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6176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80</TotalTime>
  <Words>288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ТРИ СОСТОЯНИЯ ВОДЫ</vt:lpstr>
      <vt:lpstr> </vt:lpstr>
      <vt:lpstr>Отгадайте загадки</vt:lpstr>
      <vt:lpstr>ЧТО ПРОИЗОЙДЕТ С ВОДОЙ, ЕСЛИ ЕЁ ЗАМОРОЗИТЬ?</vt:lpstr>
      <vt:lpstr>   УДИВИТЕЛЬНЫЙ ЛЕД</vt:lpstr>
      <vt:lpstr>ЗАГАДКА</vt:lpstr>
      <vt:lpstr>Что такое снег?</vt:lpstr>
      <vt:lpstr>ИГРА «ДА»  «НЕТ»</vt:lpstr>
      <vt:lpstr>ВИКТОРИНА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СОСТОЯНИЯ ВОДЫ</dc:title>
  <dc:creator>Учитель</dc:creator>
  <cp:lastModifiedBy>Мама</cp:lastModifiedBy>
  <cp:revision>9</cp:revision>
  <dcterms:created xsi:type="dcterms:W3CDTF">2015-02-25T06:41:10Z</dcterms:created>
  <dcterms:modified xsi:type="dcterms:W3CDTF">2016-11-30T12:23:25Z</dcterms:modified>
</cp:coreProperties>
</file>