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8F65EB-7DA4-4D58-8F1C-18377D16ED6A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04E8D6-DAC6-4793-9451-DE56AF535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Великая Отечественная война: учителя и ученики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700" dirty="0" smtClean="0"/>
              <a:t>Кривошеев</a:t>
            </a:r>
            <a:r>
              <a:rPr lang="ru-RU" kern="50" dirty="0" smtClean="0">
                <a:latin typeface="Times New Roman"/>
                <a:ea typeface="Andale Sans UI"/>
              </a:rPr>
              <a:t> </a:t>
            </a:r>
            <a:r>
              <a:rPr lang="ru-RU" sz="3700" dirty="0" smtClean="0"/>
              <a:t>Александр Петрович</a:t>
            </a:r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9629" y="1600200"/>
            <a:ext cx="3304741" cy="47085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Купцов</a:t>
            </a:r>
            <a:r>
              <a:rPr lang="ru-RU" kern="50" dirty="0" smtClean="0">
                <a:latin typeface="Times New Roman"/>
                <a:ea typeface="Andale Sans UI"/>
              </a:rPr>
              <a:t> </a:t>
            </a:r>
            <a:r>
              <a:rPr lang="ru-RU" dirty="0" smtClean="0"/>
              <a:t>Иван Антонович</a:t>
            </a:r>
            <a:r>
              <a:rPr lang="ru-RU" kern="50" dirty="0" smtClean="0">
                <a:latin typeface="Times New Roman"/>
                <a:ea typeface="Andale Sans UI"/>
              </a:rPr>
              <a:t/>
            </a:r>
            <a:br>
              <a:rPr lang="ru-RU" kern="50" dirty="0" smtClean="0">
                <a:latin typeface="Times New Roman"/>
                <a:ea typeface="Andale Sans UI"/>
              </a:rPr>
            </a:br>
            <a:endParaRPr lang="ru-RU" dirty="0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40609" y="1600200"/>
            <a:ext cx="3262781" cy="47085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700" dirty="0" err="1" smtClean="0"/>
              <a:t>Микушкин</a:t>
            </a:r>
            <a:r>
              <a:rPr lang="ru-RU" kern="50" dirty="0" smtClean="0">
                <a:latin typeface="Times New Roman"/>
                <a:ea typeface="Andale Sans UI"/>
              </a:rPr>
              <a:t> </a:t>
            </a:r>
            <a:r>
              <a:rPr lang="ru-RU" sz="3700" dirty="0" smtClean="0"/>
              <a:t>Семен Васильевич</a:t>
            </a:r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31306" y="1600200"/>
            <a:ext cx="3281387" cy="470852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700" dirty="0" smtClean="0"/>
              <a:t>Петроченков</a:t>
            </a:r>
            <a:r>
              <a:rPr lang="ru-RU" kern="50" dirty="0" smtClean="0">
                <a:latin typeface="Times New Roman"/>
                <a:ea typeface="Andale Sans UI"/>
              </a:rPr>
              <a:t> </a:t>
            </a:r>
            <a:r>
              <a:rPr lang="ru-RU" sz="3700" dirty="0" smtClean="0"/>
              <a:t>Василий Иванович</a:t>
            </a:r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20326" y="1600200"/>
            <a:ext cx="3503348" cy="470852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Савенков Яков Иванович</a:t>
            </a:r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39651" y="1600200"/>
            <a:ext cx="3464697" cy="47085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Серов Константин Павлович</a:t>
            </a:r>
            <a:r>
              <a:rPr lang="ru-RU" kern="50" dirty="0" smtClean="0">
                <a:latin typeface="Times New Roman"/>
                <a:ea typeface="Andale Sans UI"/>
              </a:rPr>
              <a:t/>
            </a:r>
            <a:br>
              <a:rPr lang="ru-RU" kern="50" dirty="0" smtClean="0">
                <a:latin typeface="Times New Roman"/>
                <a:ea typeface="Andale Sans UI"/>
              </a:rPr>
            </a:br>
            <a:endParaRPr lang="ru-RU" dirty="0"/>
          </a:p>
        </p:txBody>
      </p:sp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6971" y="1600200"/>
            <a:ext cx="3450058" cy="47085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700" dirty="0" err="1" smtClean="0"/>
              <a:t>Сигийков</a:t>
            </a:r>
            <a:r>
              <a:rPr lang="ru-RU" kern="50" dirty="0" smtClean="0">
                <a:latin typeface="Times New Roman"/>
                <a:ea typeface="Andale Sans UI"/>
              </a:rPr>
              <a:t> </a:t>
            </a:r>
            <a:r>
              <a:rPr lang="ru-RU" sz="3700" dirty="0" err="1" smtClean="0"/>
              <a:t>Федор</a:t>
            </a:r>
            <a:r>
              <a:rPr lang="ru-RU" sz="3700" dirty="0" smtClean="0"/>
              <a:t> </a:t>
            </a:r>
            <a:r>
              <a:rPr lang="ru-RU" sz="3700" dirty="0" err="1" smtClean="0"/>
              <a:t>Кузьмич</a:t>
            </a:r>
          </a:p>
        </p:txBody>
      </p:sp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02349" y="1600200"/>
            <a:ext cx="3339302" cy="470852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kern="50" dirty="0" err="1" smtClean="0">
                <a:ea typeface="Andale Sans UI"/>
              </a:rPr>
              <a:t>Тарасков</a:t>
            </a:r>
            <a:r>
              <a:rPr lang="ru-RU" kern="50" dirty="0" smtClean="0">
                <a:ea typeface="Andale Sans UI"/>
              </a:rPr>
              <a:t> Григорий </a:t>
            </a:r>
            <a:r>
              <a:rPr lang="ru-RU" kern="50" dirty="0" err="1" smtClean="0">
                <a:ea typeface="Andale Sans UI"/>
              </a:rPr>
              <a:t>Леонтьевич</a:t>
            </a:r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2859" y="1600200"/>
            <a:ext cx="3438282" cy="470852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50" dirty="0" smtClean="0">
                <a:ea typeface="Andale Sans UI"/>
              </a:rPr>
              <a:t>Титов Степан Степанович</a:t>
            </a:r>
          </a:p>
        </p:txBody>
      </p:sp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37183" y="1600200"/>
            <a:ext cx="3469634" cy="4708525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50" dirty="0" err="1" smtClean="0">
                <a:ea typeface="Andale Sans UI"/>
              </a:rPr>
              <a:t>Трошанов</a:t>
            </a:r>
            <a:r>
              <a:rPr lang="ru-RU" kern="50" dirty="0" smtClean="0">
                <a:ea typeface="Andale Sans UI"/>
              </a:rPr>
              <a:t> Федор Филиппович</a:t>
            </a:r>
            <a:endParaRPr lang="ru-RU" dirty="0"/>
          </a:p>
        </p:txBody>
      </p:sp>
      <p:pic>
        <p:nvPicPr>
          <p:cNvPr id="4" name="Содержимое 3" descr="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85299" y="1600200"/>
            <a:ext cx="3573401" cy="47085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dirty="0"/>
              <a:t>Сиротский </a:t>
            </a:r>
            <a:r>
              <a:rPr lang="ru-RU" dirty="0" err="1"/>
              <a:t>Евстигней</a:t>
            </a:r>
            <a:r>
              <a:rPr lang="ru-RU" dirty="0"/>
              <a:t> Николаевич</a:t>
            </a:r>
            <a:br>
              <a:rPr lang="ru-RU" dirty="0"/>
            </a:br>
            <a:r>
              <a:rPr lang="ru-RU" dirty="0"/>
              <a:t>Директор </a:t>
            </a:r>
            <a:r>
              <a:rPr lang="ru-RU" dirty="0" err="1"/>
              <a:t>Всходской</a:t>
            </a:r>
            <a:r>
              <a:rPr lang="ru-RU" dirty="0"/>
              <a:t> школы</a:t>
            </a:r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157843" y="1600200"/>
            <a:ext cx="282831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56" y="274638"/>
            <a:ext cx="86868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/>
              <a:t>Очаков Петр Анисимович</a:t>
            </a:r>
            <a:br>
              <a:rPr lang="ru-RU" dirty="0"/>
            </a:br>
            <a:r>
              <a:rPr lang="ru-RU" dirty="0"/>
              <a:t>Учитель истории </a:t>
            </a:r>
            <a:r>
              <a:rPr lang="ru-RU" dirty="0" err="1" smtClean="0"/>
              <a:t>Всходской</a:t>
            </a:r>
            <a:r>
              <a:rPr lang="ru-RU" dirty="0" smtClean="0"/>
              <a:t> школы</a:t>
            </a: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02274" y="1857364"/>
            <a:ext cx="3339452" cy="47085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511288"/>
          </a:xfrm>
        </p:spPr>
        <p:txBody>
          <a:bodyPr>
            <a:normAutofit fontScale="90000"/>
          </a:bodyPr>
          <a:lstStyle/>
          <a:p>
            <a:r>
              <a:rPr lang="ru-RU" dirty="0"/>
              <a:t>Никитин Петр Ильич</a:t>
            </a:r>
            <a:br>
              <a:rPr lang="ru-RU" dirty="0"/>
            </a:br>
            <a:r>
              <a:rPr lang="ru-RU" dirty="0"/>
              <a:t>Воспитатель </a:t>
            </a:r>
            <a:r>
              <a:rPr lang="ru-RU" dirty="0" smtClean="0"/>
              <a:t>интерната </a:t>
            </a:r>
            <a:br>
              <a:rPr lang="ru-RU" dirty="0" smtClean="0"/>
            </a:br>
            <a:r>
              <a:rPr lang="ru-RU" dirty="0" err="1" smtClean="0"/>
              <a:t>Всходской</a:t>
            </a:r>
            <a:r>
              <a:rPr lang="ru-RU" dirty="0" smtClean="0"/>
              <a:t> </a:t>
            </a:r>
            <a:r>
              <a:rPr lang="ru-RU" dirty="0"/>
              <a:t>школы</a:t>
            </a: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3528" y="2006623"/>
            <a:ext cx="3316944" cy="47085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Лапин Евгений Анатольевич</a:t>
            </a:r>
            <a:br>
              <a:rPr lang="ru-RU" dirty="0"/>
            </a:br>
            <a:r>
              <a:rPr lang="ru-RU" dirty="0"/>
              <a:t>Учитель музыки </a:t>
            </a:r>
            <a:r>
              <a:rPr lang="ru-RU" dirty="0" err="1"/>
              <a:t>Всходской</a:t>
            </a:r>
            <a:r>
              <a:rPr lang="ru-RU" dirty="0"/>
              <a:t> школы</a:t>
            </a:r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488" y="1792309"/>
            <a:ext cx="3424042" cy="47085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700" dirty="0" smtClean="0"/>
              <a:t>Алёшечкин</a:t>
            </a:r>
            <a:r>
              <a:rPr lang="ru-RU" kern="50" dirty="0" smtClean="0">
                <a:latin typeface="Times New Roman"/>
                <a:ea typeface="Andale Sans UI"/>
              </a:rPr>
              <a:t> </a:t>
            </a:r>
            <a:r>
              <a:rPr lang="ru-RU" sz="3700" dirty="0" smtClean="0"/>
              <a:t>Николай Федорович</a:t>
            </a:r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45710" y="1600200"/>
            <a:ext cx="3252580" cy="47085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kern="50" dirty="0" smtClean="0">
                <a:ea typeface="Andale Sans UI"/>
              </a:rPr>
              <a:t>Буданов Максим Германович</a:t>
            </a:r>
            <a:r>
              <a:rPr lang="ru-RU" kern="50" dirty="0" smtClean="0">
                <a:latin typeface="Times New Roman"/>
                <a:ea typeface="Andale Sans UI"/>
              </a:rPr>
              <a:t/>
            </a:r>
            <a:br>
              <a:rPr lang="ru-RU" kern="50" dirty="0" smtClean="0">
                <a:latin typeface="Times New Roman"/>
                <a:ea typeface="Andale Sans UI"/>
              </a:rPr>
            </a:br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06190" y="1600200"/>
            <a:ext cx="3331620" cy="47085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700" dirty="0" err="1" smtClean="0"/>
              <a:t>Ефременков</a:t>
            </a:r>
            <a:r>
              <a:rPr lang="ru-RU" kern="50" dirty="0" smtClean="0">
                <a:latin typeface="Times New Roman"/>
                <a:ea typeface="Andale Sans UI"/>
              </a:rPr>
              <a:t> </a:t>
            </a:r>
            <a:r>
              <a:rPr lang="ru-RU" sz="3700" dirty="0" smtClean="0"/>
              <a:t>Михаил Ильич</a:t>
            </a:r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47076" y="1600200"/>
            <a:ext cx="3249848" cy="47085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700" dirty="0" smtClean="0"/>
              <a:t>Жуков</a:t>
            </a:r>
            <a:r>
              <a:rPr lang="ru-RU" kern="50" dirty="0" smtClean="0">
                <a:latin typeface="Times New Roman"/>
                <a:ea typeface="Andale Sans UI"/>
              </a:rPr>
              <a:t> </a:t>
            </a:r>
            <a:r>
              <a:rPr lang="ru-RU" sz="3700" dirty="0" smtClean="0"/>
              <a:t>Терентий Прохорович</a:t>
            </a:r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3408" y="1600200"/>
            <a:ext cx="3457184" cy="47085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61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Великая Отечественная война: учителя и ученики</vt:lpstr>
      <vt:lpstr>Сиротский Евстигней Николаевич Директор Всходской школы</vt:lpstr>
      <vt:lpstr>Очаков Петр Анисимович Учитель истории Всходской школы</vt:lpstr>
      <vt:lpstr>Никитин Петр Ильич Воспитатель интерната  Всходской школы</vt:lpstr>
      <vt:lpstr>Лапин Евгений Анатольевич Учитель музыки Всходской школы</vt:lpstr>
      <vt:lpstr>Алёшечкин Николай Федорович</vt:lpstr>
      <vt:lpstr>Буданов Максим Германович </vt:lpstr>
      <vt:lpstr>Ефременков Михаил Ильич</vt:lpstr>
      <vt:lpstr>Жуков Терентий Прохорович</vt:lpstr>
      <vt:lpstr>Кривошеев Александр Петрович</vt:lpstr>
      <vt:lpstr>Купцов Иван Антонович </vt:lpstr>
      <vt:lpstr>Микушкин Семен Васильевич</vt:lpstr>
      <vt:lpstr>Петроченков Василий Иванович</vt:lpstr>
      <vt:lpstr>Савенков Яков Иванович</vt:lpstr>
      <vt:lpstr>Серов Константин Павлович </vt:lpstr>
      <vt:lpstr>Сигийков Федор Кузьмич</vt:lpstr>
      <vt:lpstr>Тарасков Григорий Леонтьевич</vt:lpstr>
      <vt:lpstr>Титов Степан Степанович</vt:lpstr>
      <vt:lpstr>Трошанов Федор Филиппович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Отечественная война: учителя и ученики</dc:title>
  <dc:creator>Людмила</dc:creator>
  <cp:lastModifiedBy>Людмила</cp:lastModifiedBy>
  <cp:revision>3</cp:revision>
  <dcterms:created xsi:type="dcterms:W3CDTF">2016-11-30T17:32:03Z</dcterms:created>
  <dcterms:modified xsi:type="dcterms:W3CDTF">2016-11-30T17:53:45Z</dcterms:modified>
</cp:coreProperties>
</file>