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15DCE6DB-331F-42AE-A0D0-02117D55CA8A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621708-63F8-45F4-817A-A8D9AF855C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6349-42B7-47D0-886E-C8682731D9A1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550-4600-4828-BA74-6751251A17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B57D3-969A-4F6F-8630-9D95E12E9244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DA173-3B7A-4DAF-882D-0347D9AAA6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DCDDB-AFB0-4230-B43A-AB735730D760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02293-2303-4A55-9FAA-7396B4258A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E1337-3F76-4EDB-8122-AFBD629C1FC2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8D95C-2597-4ED7-8705-8BF30CAEF6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37BD9-026F-4A3F-BC76-BDEC93A0236C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3EDF1-AA2B-45E8-ACAE-2CB5235CD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A344F-E610-4569-80F9-5AF05B9219CA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0EC4318-7E3C-48D5-B74E-6BE5D86542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E1A74-E48A-4BDC-8D96-335A85585F6C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1261-2D28-496A-8C41-70037C047C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F658-967F-42B1-83F2-BFB726F11B1E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18979-340E-495D-91CE-4E2F422C43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75C1DF8-0F51-401B-A0DA-AC8A0F1C3521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90A83EB-4746-4EA4-9954-73D7F669A1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C7067B7-15AE-4140-A280-5488E1D6F771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5F8FBE06-75EB-44AD-9CB5-8624E4A9FA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EC6DFB-EB83-49DC-BBE9-A4129984B056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3A2D4A-39A5-401D-812D-7F6DAA32E0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52" r:id="rId6"/>
    <p:sldLayoutId id="2147483753" r:id="rId7"/>
    <p:sldLayoutId id="2147483761" r:id="rId8"/>
    <p:sldLayoutId id="2147483762" r:id="rId9"/>
    <p:sldLayoutId id="2147483754" r:id="rId10"/>
    <p:sldLayoutId id="2147483755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8800" b="1" i="1" smtClean="0">
                <a:ln>
                  <a:noFill/>
                </a:ln>
                <a:effectLst/>
                <a:latin typeface="Arial" charset="0"/>
              </a:rPr>
              <a:t>Япония</a:t>
            </a:r>
          </a:p>
        </p:txBody>
      </p:sp>
      <p:pic>
        <p:nvPicPr>
          <p:cNvPr id="33796" name="Рисунок 4" descr="i (5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557338"/>
            <a:ext cx="6840537" cy="38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023938" y="5753100"/>
            <a:ext cx="685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Выполнил ученик 7 класса Нестеровской школы Потапов Егор</a:t>
            </a:r>
          </a:p>
          <a:p>
            <a:r>
              <a:rPr lang="ru-RU">
                <a:solidFill>
                  <a:schemeClr val="bg1"/>
                </a:solidFill>
              </a:rPr>
              <a:t>Руководитель – учитель географии Белова Р.Е.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Фауна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400" smtClean="0">
                <a:solidFill>
                  <a:srgbClr val="92D050"/>
                </a:solidFill>
              </a:rPr>
              <a:t>Из-за островной изоляции Японии животный мир несколько обеднён по сравнению с материковым (а формы измельчены), но в стране сохранилось много эндемичных и реликтовых видов. Её фауна насчитывает 270 видов млекопитающих, около 800 видов птиц и 110 видов пресмыкающихся. В морях, омывающих страну, обитает свыше 600 видов рыб и более 1000 видов моллюсков. Из-за горного рельефа в основном преобладают виды, приспособленные к жизни в горных лесах. На острове Хоккайдо встречаются бурый медведь, соболь, горностай, ласка. Кроме того, там и на острове Хонсю обитают волки, лисицы, азиатский барсук, енотовидные собаки, выдры и зайцы. Южнее Сангарского пролива живут белогрудые медведи, японские макаки антилопы, исполинские саламандры К югу от пролива Тогара в Японии обитает тропическая фауна. Из птиц встречаются дятел ,дрозд, синица, ласточка скворец тетерев, журавли, аист, ястреб, орёл , совы, у берегов много морских птиц. Типичный синантроп — </a:t>
            </a:r>
            <a:r>
              <a:rPr lang="ru-RU" sz="1400" u="sng" smtClean="0">
                <a:solidFill>
                  <a:srgbClr val="92D050"/>
                </a:solidFill>
              </a:rPr>
              <a:t>большеклювая ворона</a:t>
            </a:r>
            <a:r>
              <a:rPr lang="ru-RU" sz="1400" smtClean="0">
                <a:solidFill>
                  <a:srgbClr val="92D050"/>
                </a:solidFill>
              </a:rPr>
              <a:t> </a:t>
            </a:r>
            <a:r>
              <a:rPr lang="ru-RU" sz="1200" smtClean="0">
                <a:solidFill>
                  <a:srgbClr val="92D050"/>
                </a:solidFill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1507" name="Рисунок 3" descr="220px-Mandschurenkrani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5014913"/>
            <a:ext cx="1584325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4" descr="i (7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970463"/>
            <a:ext cx="2519362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Почвы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Почвы Японии плохо пригодны для земледелия без их предварительной обработки. На севере страны распространены подзолистые и лугово-болотные почвы, в южной части умеренного пояса — бурые лесные почвы, в субтропиках и тропиках — желтозёмы и краснозёмы. В горах почвы преимущественно щебнистые, часто с включениями вулканических пеплов, на равнинах — окультуренные аллювиальные почвы .</a:t>
            </a:r>
          </a:p>
        </p:txBody>
      </p:sp>
      <p:pic>
        <p:nvPicPr>
          <p:cNvPr id="22531" name="Рисунок 3" descr="i (13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789363"/>
            <a:ext cx="33432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i (14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860800"/>
            <a:ext cx="30956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i (15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3644900"/>
            <a:ext cx="13620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 fontScale="90000"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Экология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539750" y="620713"/>
            <a:ext cx="8229600" cy="576262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ru-RU" sz="1600" smtClean="0">
              <a:solidFill>
                <a:srgbClr val="92D050"/>
              </a:solidFill>
            </a:endParaRPr>
          </a:p>
          <a:p>
            <a:pPr algn="just"/>
            <a:r>
              <a:rPr lang="ru-RU" sz="1600" smtClean="0">
                <a:solidFill>
                  <a:srgbClr val="92D050"/>
                </a:solidFill>
              </a:rPr>
              <a:t>Экологическая история Японии и современная политика страны отражает баланс между экономическим развитием и охраной окружающей среды. В период быстрого экономического роста после Второй мировой войны уменьшается внимание к экологической политике со стороны правительства и промышленных корпораций. Как неизбежное следствие этого — сильнейшее загрязнение окружающей среды в 1950-х и 1960-х. В связи с растущей обеспокоенностью по этому поводу в 1970 году правительство приняло природоохранное законодательство, и в 1971 году было создано Управление по охране окружающей среды. Современная Япония является одним из мировых лидеров в разработке новых экологически чистых технологий. Гибридные автомобили Honda и Toyota имеют высокую топливную экономичность и низкие выбросы. Это связано с передовой технологией в гибридных системах, биотопливом, использованием более лёгкого материала и лучшей техники.</a:t>
            </a:r>
          </a:p>
          <a:p>
            <a:endParaRPr lang="ru-RU" smtClean="0"/>
          </a:p>
        </p:txBody>
      </p:sp>
      <p:pic>
        <p:nvPicPr>
          <p:cNvPr id="23555" name="Рисунок 3" descr="4578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581525"/>
            <a:ext cx="287972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" descr="i (16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4437063"/>
            <a:ext cx="40957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Население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По состоянию на 1 марта 2015 года в Японии проживает 126 910 000 человек. Население страны сокращается в результате естественной убыли с 2004 года. По данным 2007 года 89,07 % японцев проживает в городах. Японское общество лингвистически и культурно однородно с небольшими вкраплениями иностранных рабочих</a:t>
            </a:r>
            <a:r>
              <a:rPr lang="ru-RU" sz="1600" baseline="30000" smtClean="0">
                <a:solidFill>
                  <a:srgbClr val="92D050"/>
                </a:solidFill>
              </a:rPr>
              <a:t>[</a:t>
            </a:r>
            <a:r>
              <a:rPr lang="ru-RU" sz="1600" smtClean="0">
                <a:solidFill>
                  <a:srgbClr val="92D050"/>
                </a:solidFill>
              </a:rPr>
              <a:t>. Национальные меньшинства включают в себя рюкюсцев, корейцев, китайцев, филиппинцев, японских бразильцев</a:t>
            </a:r>
            <a:r>
              <a:rPr lang="ru-RU" sz="1600" baseline="30000" smtClean="0">
                <a:solidFill>
                  <a:srgbClr val="92D050"/>
                </a:solidFill>
              </a:rPr>
              <a:t> </a:t>
            </a:r>
            <a:r>
              <a:rPr lang="ru-RU" sz="1600" smtClean="0">
                <a:solidFill>
                  <a:srgbClr val="92D050"/>
                </a:solidFill>
              </a:rPr>
              <a:t>и японских перуанце. В 2010 году в Японии находилось около 1,65 млн. иностранцев</a:t>
            </a:r>
            <a:r>
              <a:rPr lang="ru-RU" sz="1600" baseline="30000" smtClean="0">
                <a:solidFill>
                  <a:srgbClr val="92D050"/>
                </a:solidFill>
              </a:rPr>
              <a:t>[</a:t>
            </a:r>
            <a:r>
              <a:rPr lang="ru-RU" sz="1600" smtClean="0">
                <a:solidFill>
                  <a:srgbClr val="92D050"/>
                </a:solidFill>
              </a:rPr>
              <a:t>. Страну посещает всё большее число русских: в 2002 году в Японию приехали 36 693 человека. Около 98 % населения составляют собственно японцы; наиболее крупными группами коренных меньшинств являются рюкюсцы (около полутора миллионов человек), айны, а также социальные меньшинства — буракумины .</a:t>
            </a: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Экономика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На конец 2009 финансового года Япония занимала второе место в мире (после США) по номинальному значению ВВП, который составляет более 5 трлн. долларов США, однако, по данным экспертов, в августе 2010-го по этому показателю китайская экономика обогнала японскую; и третье место по паритету покупательной способности(после США и Китая). Банковские услуги, страхование, недвижимость, транспорт, розничная торговля ,телекоммуникации и строительство играют значительную роль в экономике страны. Япония обладает крупными производственными мощностями, и в ней находятся несколько крупнейших производителей механических транспортных средств, электроники, станков, стали, судов, химических веществ, текстиля и пищевых продуктов. Сектор услуг составляет три четверти внутреннего валового продукт.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Япония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vi-VN" sz="1600" b="1" dirty="0" smtClean="0">
                <a:solidFill>
                  <a:schemeClr val="accent1"/>
                </a:solidFill>
              </a:rPr>
              <a:t>Япо́ния</a:t>
            </a:r>
            <a:r>
              <a:rPr lang="vi-VN" sz="1600" dirty="0" smtClean="0">
                <a:solidFill>
                  <a:schemeClr val="accent1"/>
                </a:solidFill>
              </a:rPr>
              <a:t> </a:t>
            </a:r>
            <a:r>
              <a:rPr lang="en-US" sz="1600" dirty="0" smtClean="0">
                <a:solidFill>
                  <a:schemeClr val="accent1"/>
                </a:solidFill>
              </a:rPr>
              <a:t>- </a:t>
            </a:r>
            <a:r>
              <a:rPr lang="vi-VN" sz="1600" dirty="0" smtClean="0">
                <a:solidFill>
                  <a:srgbClr val="92D050"/>
                </a:solidFill>
              </a:rPr>
              <a:t>официальное название «Нихон коку», «Ниппон коку» </a:t>
            </a:r>
            <a:r>
              <a:rPr lang="en-US" altLang="ja-JP" sz="1600" dirty="0" smtClean="0">
                <a:solidFill>
                  <a:srgbClr val="92D050"/>
                </a:solidFill>
              </a:rPr>
              <a:t>  </a:t>
            </a:r>
            <a:r>
              <a:rPr lang="vi-VN" sz="1600" dirty="0" smtClean="0">
                <a:solidFill>
                  <a:srgbClr val="92D050"/>
                </a:solidFill>
              </a:rPr>
              <a:t>островное государство в Восточной Азии. Находится в Тихом океане к востоку от Японског</a:t>
            </a:r>
            <a:r>
              <a:rPr lang="ru-RU" sz="1600" dirty="0" smtClean="0">
                <a:solidFill>
                  <a:srgbClr val="92D050"/>
                </a:solidFill>
              </a:rPr>
              <a:t>о</a:t>
            </a:r>
            <a:r>
              <a:rPr lang="vi-VN" sz="1600" dirty="0" smtClean="0">
                <a:solidFill>
                  <a:srgbClr val="92D050"/>
                </a:solidFill>
              </a:rPr>
              <a:t> моря,Китая, Северной и Южной Кореи, России. Занимает территорию от Охотского моря на севере до Восточно-Китайского моря и Тайваня на юге страны</a:t>
            </a:r>
            <a:r>
              <a:rPr lang="vi-VN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13315" name="Рисунок 3" descr="765828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3860800"/>
            <a:ext cx="25923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4" descr="Flag_of_Japan.sv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4508500"/>
            <a:ext cx="1727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5" descr="Ginza_area_at_dusk_from_Tokyo_Tow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3860800"/>
            <a:ext cx="2376487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География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Япония расположена на большом стратовулканическом архипелаге, находящемся у тихоокеанского побережья Азии и входящем в систему тихоокеанского вулканического огненного кольца. В соответствии с системой географических координат, Япония лежит на 36° к северу от экватора и на 138° к востоку от гринвичского меридиана. Страна располагается к северо-востоку от Китая и Тайваня (отделена от них Восточно-Китайским морем) и строго на востоке от Кореи (отделена Японским морем). Севернее Японии находится Дальний Восток, географическая область России.</a:t>
            </a: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Рельеф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Япония покрыта возвышенностями и низкими и средневысотными горами, они составляют свыше 75 % территории страны. Низменности располагаются отдельными участками вдоль побережий страны. Крупнейшая низменность —Канто, занимающая около 17 000 км².</a:t>
            </a:r>
          </a:p>
          <a:p>
            <a:pPr algn="just"/>
            <a:r>
              <a:rPr lang="ru-RU" sz="1600" smtClean="0">
                <a:solidFill>
                  <a:srgbClr val="92D050"/>
                </a:solidFill>
              </a:rPr>
              <a:t>Основные хребты Хоккайдо являются продолжением цепей Сахалина и Курильских островов. Они протягиваются с севера на юг и с северо-востока на юго-запад. Высочайшая точка острова — гора Асахи (2290 м), расположена в районе их пересечения.</a:t>
            </a:r>
          </a:p>
          <a:p>
            <a:endParaRPr lang="ru-RU" smtClean="0"/>
          </a:p>
        </p:txBody>
      </p:sp>
      <p:pic>
        <p:nvPicPr>
          <p:cNvPr id="15363" name="Рисунок 3" descr="i (4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0"/>
            <a:ext cx="25923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 descr="i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292600"/>
            <a:ext cx="36385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 descr="i (6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437063"/>
            <a:ext cx="3276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4" descr="i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292600"/>
            <a:ext cx="36385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Полезные ископаемые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В Японии практически нет полезных ископаемых, их запасы по данным на 1976 год составляли: уголь — 8630 млн. т; железные руды — 228 млн. т; сера — 67,6 млн. т; марганцевые руды — 5,4 млн. т; свинцово-цинковые — 4,7 млн. т; нефть — 3,8 млн. т; медные руды — 2,0 млн. т; хромиты — 1,0 млн. т, а также золото, серебро и ртуть.</a:t>
            </a:r>
          </a:p>
        </p:txBody>
      </p:sp>
      <p:pic>
        <p:nvPicPr>
          <p:cNvPr id="16387" name="Рисунок 3" descr="110052512_preview_3256587_ygol_1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429000"/>
            <a:ext cx="2592387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i (1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500438"/>
            <a:ext cx="2520950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Водные ресурсы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Япония покрыта густой сетью коротких полноводных рек, в основном горных. Среди них крупнейшими являются Синано, Тонэ, Китаками и Исикари. На реках бассейна Японского моря отмечается зимне-весеннее половодье, на реках бассейна Тихого океана — летнее; периодически бывают наводнения, особенно в результате прохождения тайфунов. Воды многих рек используются для орошения. Озёра многочисленны и разнообразны по происхождению: крупнейшее в Японии озеро Бива (площадь 670 км²) расположено в тектонической впадине, также встречаются вулканические (Инавасиро, Товада,Куттяро) и лагунные (Касумигаура, Сарома) озёра.</a:t>
            </a:r>
          </a:p>
        </p:txBody>
      </p:sp>
      <p:pic>
        <p:nvPicPr>
          <p:cNvPr id="17411" name="Рисунок 4" descr="0006-016-Vodnye-resurs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365625"/>
            <a:ext cx="33337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i (1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652963"/>
            <a:ext cx="3086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 descr="ph0795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8375" y="115888"/>
            <a:ext cx="3095625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Климат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47500" lnSpcReduction="20000"/>
          </a:bodyPr>
          <a:lstStyle/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Япония относится к температурной зоне с четырьмя отличающимися сезонами, но её климат колеблется от низких температур на севере до субтропических — на юге. Климат также зависит от сезонных ветров, дующих с континента зимой и в обратном направлении — летом.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Японию можно условно разделить на шесть климатических зон: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Хоккайдо относится к зоне низких температур, для него характерны долгая морозная зима и прохладное лето.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В Японском море северо-восточный сезонный ветер зимой приносит сильные снегопады. Летом менее тепло, чем в зоне Тихого океана, но иногда наблюдаются экстремально-высокие температуры вследствие феномена фёна.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Климат Центральной возвышенности представляет собой типичный островной климат с большим разбросом температуры зимой и летом, ночью и днем.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В зоне Внутреннего Японского моря климат умеренный благодаря тому, что горы в регионах Тюгоку и Сикоку блокируют сезонные ветры.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Для зоны Тихого океана характерны холодные зимы с редкими снегопадами, а также обычно жаркое и влажное лето во время южно-восточного сезонного ветра.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92D050"/>
                </a:solidFill>
              </a:rPr>
              <a:t>Юго-западные острова — зона с субтропическим климатом. Зима тёплая, лето жаркое. Уровень осадков очень высок, что выражается в существовании сезона дождей и возникновении </a:t>
            </a:r>
            <a:r>
              <a:rPr lang="ru-RU" u="sng" dirty="0" smtClean="0">
                <a:solidFill>
                  <a:srgbClr val="92D050"/>
                </a:solidFill>
              </a:rPr>
              <a:t>тайфунов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8435" name="Рисунок 3" descr="220px-Jomon_Sugi_Panoram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0"/>
            <a:ext cx="1814512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 descr="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115888"/>
            <a:ext cx="265747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kyoto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5300663"/>
            <a:ext cx="212248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Природные опасности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Японские острова входят в систему тихоокеанского вулканического огненного кольца. Десять процентов мировой вулканической активности в начале 1990-х было зарегистрировано в Японии. До 1500 землетрясений каждый годмагнитудой от 4 до 6 не являются чем-то необычным. Небольшие землетрясения происходят ежедневно в разных частях страны, вызывая вздрагивание зданий. С 11 по 25 марта 2011 года в Японии произошла волна землетрясений магнитудой от 1 до 9. По словам очевидцев, во многих городах трясло практически постоянно. Все эти землетрясения вызвали несколько мощных волн, обрушившихся на Японию, высотой от 3 до рекордных 10 метров. Под удар волн попала АЭС Фукусима-1, в результате чего на ней произошла авария, ставшая самой серьёзной радиационной аварией после аварии на Чернобыльской АЭС.</a:t>
            </a:r>
          </a:p>
        </p:txBody>
      </p:sp>
      <p:pic>
        <p:nvPicPr>
          <p:cNvPr id="19459" name="Рисунок 3" descr="i (10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867275"/>
            <a:ext cx="3240087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Флора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/>
            <a:r>
              <a:rPr lang="ru-RU" sz="1600" smtClean="0">
                <a:solidFill>
                  <a:srgbClr val="92D050"/>
                </a:solidFill>
              </a:rPr>
              <a:t>Леса покрывают свыше 66 % страны. Флора Японии насчитывает более 700 видов деревьев и кустарников и около 3000 видов трав.</a:t>
            </a:r>
          </a:p>
          <a:p>
            <a:pPr algn="just"/>
            <a:r>
              <a:rPr lang="ru-RU" sz="1600" smtClean="0">
                <a:solidFill>
                  <a:srgbClr val="92D050"/>
                </a:solidFill>
              </a:rPr>
              <a:t>На Хоккайдо преобладают хвойные леса из ели и пихты с густыми зарослями бамбука в подлеске. С высотой лес постепенно заменяется зарослями кедрового стланика и березняка, травянисто-кустарниковыми формациями и кустарниковыми пустошами. На севере острова верхняя граница хвойных лесов составляет 500 м, в южных районах они сменяются листопадными широколиственными лесами. На юго-западе Хоккайдо широколиственные леса поднимаются от побережья до высоты 500 м.</a:t>
            </a:r>
          </a:p>
          <a:p>
            <a:endParaRPr lang="ru-RU" smtClean="0"/>
          </a:p>
        </p:txBody>
      </p:sp>
      <p:pic>
        <p:nvPicPr>
          <p:cNvPr id="20483" name="Рисунок 3" descr="i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0"/>
            <a:ext cx="26638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i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365625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5" descr="i (3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4437063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</TotalTime>
  <Words>1136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14</vt:i4>
      </vt:variant>
    </vt:vector>
  </HeadingPairs>
  <TitlesOfParts>
    <vt:vector size="27" baseType="lpstr">
      <vt:lpstr>Century Gothic</vt:lpstr>
      <vt:lpstr>Arial</vt:lpstr>
      <vt:lpstr>Wingdings 2</vt:lpstr>
      <vt:lpstr>Verdana</vt:lpstr>
      <vt:lpstr>Calibri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Япония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Япония</dc:title>
  <dc:creator>User</dc:creator>
  <cp:lastModifiedBy>Люда</cp:lastModifiedBy>
  <cp:revision>8</cp:revision>
  <dcterms:created xsi:type="dcterms:W3CDTF">2016-05-11T15:07:19Z</dcterms:created>
  <dcterms:modified xsi:type="dcterms:W3CDTF">2016-11-30T11:35:11Z</dcterms:modified>
</cp:coreProperties>
</file>