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C89AF-4564-4B5F-B74A-9F1E1F0EC37F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1C90-E132-491C-AFC1-1C2338C4D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C89AF-4564-4B5F-B74A-9F1E1F0EC37F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1C90-E132-491C-AFC1-1C2338C4D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C89AF-4564-4B5F-B74A-9F1E1F0EC37F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1C90-E132-491C-AFC1-1C2338C4D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C89AF-4564-4B5F-B74A-9F1E1F0EC37F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1C90-E132-491C-AFC1-1C2338C4D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C89AF-4564-4B5F-B74A-9F1E1F0EC37F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1C90-E132-491C-AFC1-1C2338C4D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C89AF-4564-4B5F-B74A-9F1E1F0EC37F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1C90-E132-491C-AFC1-1C2338C4D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C89AF-4564-4B5F-B74A-9F1E1F0EC37F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1C90-E132-491C-AFC1-1C2338C4D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C89AF-4564-4B5F-B74A-9F1E1F0EC37F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1C90-E132-491C-AFC1-1C2338C4D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C89AF-4564-4B5F-B74A-9F1E1F0EC37F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1C90-E132-491C-AFC1-1C2338C4D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C89AF-4564-4B5F-B74A-9F1E1F0EC37F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1C90-E132-491C-AFC1-1C2338C4D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C89AF-4564-4B5F-B74A-9F1E1F0EC37F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1C90-E132-491C-AFC1-1C2338C4D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C89AF-4564-4B5F-B74A-9F1E1F0EC37F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51C90-E132-491C-AFC1-1C2338C4D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c/6/124/257/124257472_4543971.png" TargetMode="External"/><Relationship Id="rId2" Type="http://schemas.openxmlformats.org/officeDocument/2006/relationships/hyperlink" Target="https://ds03.infourok.ru/uploads/ex/0cb7/0003a2ae-b957e0ee/hello_html_7b3b4ab6.pn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andex.ru/images/search?text=&#1082;&#1072;&#1088;&#1090;&#1080;&#1085;&#1082;&#1080;%20&#1079;&#1072;&#1076;&#1072;&#1095;&#1080;%20&#1089;&#1086;%20&#1089;&#1087;&#1080;&#1095;&#1082;&#1072;&#1084;&#1080;&amp;lr=2013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12776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Задачи со спичками</a:t>
            </a:r>
            <a:br>
              <a:rPr lang="ru-RU" sz="6000" b="1" dirty="0" smtClean="0"/>
            </a:br>
            <a:r>
              <a:rPr lang="ru-RU" sz="6000" b="1" dirty="0" smtClean="0"/>
              <a:t>(палочками)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941168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Интеллектуальный </a:t>
            </a:r>
          </a:p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кружок 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146" name="Picture 2" descr="https://ds03.infourok.ru/uploads/ex/0cb7/0003a2ae-b957e0ee/hello_html_7b3b4ab6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780928"/>
            <a:ext cx="2476500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Задачи со спичками для детей, с ответами. Треугольники из лампы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BF0"/>
              </a:clrFrom>
              <a:clrTo>
                <a:srgbClr val="FFFB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700808"/>
            <a:ext cx="4391025" cy="48958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2809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Треугольники </a:t>
            </a:r>
            <a:r>
              <a:rPr lang="ru-RU" sz="2800" b="1" dirty="0"/>
              <a:t>из лампы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На рисунке из спичек сложена фигура, которая похожа на настольную лампу</a:t>
            </a:r>
            <a:r>
              <a:rPr lang="ru-RU" sz="2800" dirty="0" smtClean="0"/>
              <a:t>. Переложите </a:t>
            </a:r>
            <a:r>
              <a:rPr lang="ru-RU" sz="2800" dirty="0"/>
              <a:t>3 спички так, чтобы получить только 5 треугольников. </a:t>
            </a:r>
          </a:p>
        </p:txBody>
      </p:sp>
      <p:pic>
        <p:nvPicPr>
          <p:cNvPr id="1028" name="Picture 4" descr="Задачи со спичками для детей, с ответами. Треугольники из ламп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CF5"/>
              </a:clrFrom>
              <a:clrTo>
                <a:srgbClr val="FFFC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1962150"/>
            <a:ext cx="4391025" cy="48958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48064" y="1988840"/>
            <a:ext cx="3528392" cy="4680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http://img0.liveinternet.ru/images/attach/c/6/124/257/124257472_454397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5013176"/>
            <a:ext cx="1512280" cy="1844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На рисунке из спичек выложено число 7019. Переложите 1 спичку так, чтобы получить наибольшее возможное число. 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13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Задачи со спичками с ответами. 70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BF2"/>
              </a:clrFrom>
              <a:clrTo>
                <a:srgbClr val="FFFB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844824"/>
            <a:ext cx="4716016" cy="269486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476672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На рисунке из спичек выложено число 7019. Переложите 1 спичку так, чтобы получить наибольшее возможное число</a:t>
            </a:r>
            <a:r>
              <a:rPr lang="ru-RU" sz="2800" dirty="0"/>
              <a:t>.</a:t>
            </a:r>
          </a:p>
        </p:txBody>
      </p:sp>
      <p:pic>
        <p:nvPicPr>
          <p:cNvPr id="17412" name="Picture 4" descr="Задачи со спичками с ответами. 70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CF3"/>
              </a:clrFrom>
              <a:clrTo>
                <a:srgbClr val="FFFC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3861048"/>
            <a:ext cx="3867150" cy="22098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07496" y="3717032"/>
            <a:ext cx="4536504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http://img0.liveinternet.ru/images/attach/c/6/124/257/124257472_454397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5013176"/>
            <a:ext cx="1512280" cy="1844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Задачи со спичками. Бабочк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9EF"/>
              </a:clrFrom>
              <a:clrTo>
                <a:srgbClr val="FFF9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96752"/>
            <a:ext cx="4762500" cy="37338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Из 10 спичек сделана бабочка. Переложите 3 спички так, чтобы бабочка поменяла свое направление.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16388" name="Picture 4" descr="Задачи со спичками. Бабоч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CF5"/>
              </a:clrFrom>
              <a:clrTo>
                <a:srgbClr val="FFFC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81500" y="3124200"/>
            <a:ext cx="4762500" cy="37338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60032" y="2780928"/>
            <a:ext cx="4104456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http://img0.liveinternet.ru/images/attach/c/6/124/257/124257472_454397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5013176"/>
            <a:ext cx="1512280" cy="1844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Задачи со спичками. Загадочные треугольники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CF5"/>
              </a:clrFrom>
              <a:clrTo>
                <a:srgbClr val="FFFC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72816"/>
            <a:ext cx="4476750" cy="41814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На рисунке из спичек выложено 3 целых треугольника и 2 дополнительных спички. Переложите 2 спички так, чтобы осталось только 3 треугольника без лишних спичек. </a:t>
            </a:r>
          </a:p>
        </p:txBody>
      </p:sp>
      <p:pic>
        <p:nvPicPr>
          <p:cNvPr id="15364" name="Picture 4" descr="Задачи со спичками. Загадочные треугольник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BF2"/>
              </a:clrFrom>
              <a:clrTo>
                <a:srgbClr val="FFFB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1628800"/>
            <a:ext cx="3048000" cy="2847976"/>
          </a:xfrm>
          <a:prstGeom prst="rect">
            <a:avLst/>
          </a:prstGeom>
          <a:noFill/>
        </p:spPr>
      </p:pic>
      <p:pic>
        <p:nvPicPr>
          <p:cNvPr id="15366" name="Picture 6" descr="Задачи со спичками. Загадочные треугольники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BF3"/>
              </a:clrFrom>
              <a:clrTo>
                <a:srgbClr val="FFFB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4509120"/>
            <a:ext cx="2304256" cy="21447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64088" y="1700808"/>
            <a:ext cx="3779912" cy="2664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4509120"/>
            <a:ext cx="3024336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img0.liveinternet.ru/images/attach/c/6/124/257/124257472_454397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5013176"/>
            <a:ext cx="1512280" cy="1844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Задачи со спичками. Сумм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BF2"/>
              </a:clrFrom>
              <a:clrTo>
                <a:srgbClr val="FFFB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980728"/>
            <a:ext cx="5485952" cy="25202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Переложите 2 спички так, чтобы получить другое верное равенство. </a:t>
            </a:r>
          </a:p>
        </p:txBody>
      </p:sp>
      <p:pic>
        <p:nvPicPr>
          <p:cNvPr id="18438" name="Picture 6" descr="Задачи со спичками. Сумм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CF5"/>
              </a:clrFrom>
              <a:clrTo>
                <a:srgbClr val="FFFC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717032"/>
            <a:ext cx="5746229" cy="263985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71600" y="3429000"/>
            <a:ext cx="6624736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http://img0.liveinternet.ru/images/attach/c/6/124/257/124257472_454397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5445224"/>
            <a:ext cx="1158112" cy="1412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24744"/>
            <a:ext cx="896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ds03.infourok.ru/uploads/ex/0cb7/0003a2ae-b957e0ee/hello_html_7b3b4ab6.png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70080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img0.liveinternet.ru/images/attach/c/6/124/257/124257472_4543971.png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276872"/>
            <a:ext cx="3098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4"/>
              </a:rPr>
              <a:t>картинки задачи со спичками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47667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ССЫЛКИ: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33213" y="4826675"/>
            <a:ext cx="381078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b="1" dirty="0" smtClean="0"/>
              <a:t>Слободян Е.А.</a:t>
            </a:r>
            <a:r>
              <a:rPr lang="ru-RU" dirty="0" smtClean="0"/>
              <a:t>,</a:t>
            </a:r>
          </a:p>
          <a:p>
            <a:r>
              <a:rPr lang="ru-RU" dirty="0" smtClean="0"/>
              <a:t>у</a:t>
            </a:r>
            <a:r>
              <a:rPr lang="ru-RU" dirty="0" smtClean="0"/>
              <a:t>читель начальных классов</a:t>
            </a:r>
          </a:p>
          <a:p>
            <a:r>
              <a:rPr lang="ru-RU" dirty="0" smtClean="0"/>
              <a:t>МБОУ «СОШ №2 им. Г.В. Кравченко»</a:t>
            </a:r>
          </a:p>
          <a:p>
            <a:r>
              <a:rPr lang="ru-RU" dirty="0" smtClean="0"/>
              <a:t>г. Вуктыл</a:t>
            </a:r>
          </a:p>
          <a:p>
            <a:r>
              <a:rPr lang="ru-RU" dirty="0" smtClean="0"/>
              <a:t>Республика Коми</a:t>
            </a:r>
          </a:p>
          <a:p>
            <a:r>
              <a:rPr lang="ru-RU" dirty="0" smtClean="0"/>
              <a:t>2015г.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139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Задачи со спичками (палочками)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рп</dc:creator>
  <cp:lastModifiedBy>рп</cp:lastModifiedBy>
  <cp:revision>6</cp:revision>
  <dcterms:created xsi:type="dcterms:W3CDTF">2015-09-21T19:57:30Z</dcterms:created>
  <dcterms:modified xsi:type="dcterms:W3CDTF">2016-11-30T20:10:30Z</dcterms:modified>
</cp:coreProperties>
</file>