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FEAD9-1B15-4FE3-BDD4-0B995FF98358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F6D0-A572-4AA8-BA3A-B937C5F6C7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FEAD9-1B15-4FE3-BDD4-0B995FF98358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F6D0-A572-4AA8-BA3A-B937C5F6C7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FEAD9-1B15-4FE3-BDD4-0B995FF98358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F6D0-A572-4AA8-BA3A-B937C5F6C7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FEAD9-1B15-4FE3-BDD4-0B995FF98358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F6D0-A572-4AA8-BA3A-B937C5F6C7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FEAD9-1B15-4FE3-BDD4-0B995FF98358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F6D0-A572-4AA8-BA3A-B937C5F6C7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FEAD9-1B15-4FE3-BDD4-0B995FF98358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F6D0-A572-4AA8-BA3A-B937C5F6C7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FEAD9-1B15-4FE3-BDD4-0B995FF98358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F6D0-A572-4AA8-BA3A-B937C5F6C7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FEAD9-1B15-4FE3-BDD4-0B995FF98358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F6D0-A572-4AA8-BA3A-B937C5F6C7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FEAD9-1B15-4FE3-BDD4-0B995FF98358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F6D0-A572-4AA8-BA3A-B937C5F6C7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FEAD9-1B15-4FE3-BDD4-0B995FF98358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F6D0-A572-4AA8-BA3A-B937C5F6C7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FEAD9-1B15-4FE3-BDD4-0B995FF98358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F6D0-A572-4AA8-BA3A-B937C5F6C7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FEAD9-1B15-4FE3-BDD4-0B995FF98358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4F6D0-A572-4AA8-BA3A-B937C5F6C7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88640"/>
            <a:ext cx="6851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Для детей с пониженным  зрением: </a:t>
            </a:r>
            <a:r>
              <a:rPr lang="en-US" dirty="0" smtClean="0"/>
              <a:t>visus – </a:t>
            </a:r>
            <a:r>
              <a:rPr lang="ru-RU" dirty="0" smtClean="0"/>
              <a:t>от 0,5 (50%) до 0,8 (80%)</a:t>
            </a:r>
            <a:endParaRPr lang="ru-RU" dirty="0"/>
          </a:p>
        </p:txBody>
      </p:sp>
      <p:pic>
        <p:nvPicPr>
          <p:cNvPr id="5" name="Рисунок 4" descr="дз ЗИМ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620688"/>
            <a:ext cx="8748464" cy="61847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88640"/>
            <a:ext cx="592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Для детей слабовидящих: </a:t>
            </a:r>
            <a:r>
              <a:rPr lang="en-US" dirty="0" smtClean="0"/>
              <a:t>visus – </a:t>
            </a:r>
            <a:r>
              <a:rPr lang="ru-RU" dirty="0" smtClean="0"/>
              <a:t>от 0,05 (5%)до 0,4 (40%)</a:t>
            </a:r>
            <a:endParaRPr lang="ru-RU" dirty="0"/>
          </a:p>
        </p:txBody>
      </p:sp>
      <p:pic>
        <p:nvPicPr>
          <p:cNvPr id="6" name="Рисунок 5" descr="дз ЗИМА для слабовидящих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548680"/>
            <a:ext cx="4441050" cy="62819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323364"/>
            <a:ext cx="4997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Для слепых детей: </a:t>
            </a:r>
            <a:r>
              <a:rPr lang="en-US" dirty="0" smtClean="0"/>
              <a:t>visus – </a:t>
            </a:r>
            <a:r>
              <a:rPr lang="ru-RU" dirty="0" smtClean="0"/>
              <a:t>от 0 (0%)  до 0,04 (4%)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2008" y="790828"/>
            <a:ext cx="89644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Тема недели: «Зима»</a:t>
            </a:r>
            <a:endParaRPr lang="ru-RU" sz="1600" dirty="0" smtClean="0"/>
          </a:p>
          <a:p>
            <a:r>
              <a:rPr lang="ru-RU" sz="1600" dirty="0" smtClean="0"/>
              <a:t> </a:t>
            </a:r>
            <a:r>
              <a:rPr lang="ru-RU" sz="1600" dirty="0" smtClean="0"/>
              <a:t>1. Беседуйте </a:t>
            </a:r>
            <a:r>
              <a:rPr lang="ru-RU" sz="1600" dirty="0" smtClean="0"/>
              <a:t>с ребенком о приметах зимы, обращая внимание на:</a:t>
            </a:r>
          </a:p>
          <a:p>
            <a:pPr lvl="0"/>
            <a:r>
              <a:rPr lang="ru-RU" sz="1600" dirty="0" smtClean="0"/>
              <a:t>- погоду </a:t>
            </a:r>
            <a:r>
              <a:rPr lang="ru-RU" sz="1600" dirty="0" smtClean="0"/>
              <a:t>(холодно, мороз, снегопад, вьюга </a:t>
            </a:r>
            <a:r>
              <a:rPr lang="ru-RU" sz="1600" dirty="0" smtClean="0"/>
              <a:t>...); - природу </a:t>
            </a:r>
            <a:r>
              <a:rPr lang="ru-RU" sz="1600" dirty="0" smtClean="0"/>
              <a:t>(деревья и кустарники без листьев, не растут; земля покрыта снегом, а водоемы - льдом</a:t>
            </a:r>
            <a:r>
              <a:rPr lang="ru-RU" sz="1600" dirty="0" smtClean="0"/>
              <a:t>,...);  - труд </a:t>
            </a:r>
            <a:r>
              <a:rPr lang="ru-RU" sz="1600" dirty="0" smtClean="0"/>
              <a:t>людей, одежду.</a:t>
            </a:r>
          </a:p>
          <a:p>
            <a:r>
              <a:rPr lang="ru-RU" sz="1600" dirty="0" smtClean="0"/>
              <a:t>Наблюдайте с ребёнком эти явления на прогулках. Употребляйте в беседах с ребенком названия зимних месяцев; спрашивайте ребенка: какое сейчас время года, месяц, день недели.</a:t>
            </a:r>
          </a:p>
          <a:p>
            <a:r>
              <a:rPr lang="ru-RU" sz="1600" dirty="0" smtClean="0"/>
              <a:t> </a:t>
            </a:r>
            <a:r>
              <a:rPr lang="ru-RU" sz="1600" dirty="0" smtClean="0"/>
              <a:t>2. </a:t>
            </a:r>
            <a:r>
              <a:rPr lang="ru-RU" sz="1600" i="1" dirty="0" smtClean="0"/>
              <a:t>Поделка </a:t>
            </a:r>
            <a:r>
              <a:rPr lang="ru-RU" sz="1600" i="1" dirty="0" smtClean="0"/>
              <a:t>«Снежинка». </a:t>
            </a:r>
            <a:r>
              <a:rPr lang="ru-RU" sz="1600" dirty="0" smtClean="0"/>
              <a:t>Из бросового материала сделайте с ребенком снежинку, закрепляя знания о ней (6 лучей, узор не повторяется и т.д.)</a:t>
            </a:r>
          </a:p>
          <a:p>
            <a:r>
              <a:rPr lang="ru-RU" sz="1600" dirty="0" smtClean="0"/>
              <a:t> </a:t>
            </a:r>
            <a:r>
              <a:rPr lang="ru-RU" sz="1600" dirty="0" smtClean="0"/>
              <a:t>3. Прочтите </a:t>
            </a:r>
            <a:r>
              <a:rPr lang="ru-RU" sz="1600" dirty="0" smtClean="0"/>
              <a:t>ребенку стихотворение.</a:t>
            </a:r>
          </a:p>
          <a:p>
            <a:r>
              <a:rPr lang="ru-RU" sz="1600" dirty="0" smtClean="0"/>
              <a:t>Вот </a:t>
            </a:r>
            <a:r>
              <a:rPr lang="ru-RU" sz="1600" dirty="0" smtClean="0"/>
              <a:t>хозяюшка </a:t>
            </a:r>
            <a:r>
              <a:rPr lang="ru-RU" sz="1600" dirty="0" smtClean="0"/>
              <a:t>сама                                          </a:t>
            </a:r>
            <a:r>
              <a:rPr lang="ru-RU" sz="1600" dirty="0" smtClean="0"/>
              <a:t>Ручкой правою махнет </a:t>
            </a:r>
            <a:r>
              <a:rPr lang="ru-RU" sz="1600" dirty="0" smtClean="0"/>
              <a:t>–</a:t>
            </a:r>
            <a:endParaRPr lang="ru-RU" sz="1600" dirty="0" smtClean="0"/>
          </a:p>
          <a:p>
            <a:r>
              <a:rPr lang="ru-RU" sz="1600" dirty="0" smtClean="0"/>
              <a:t>К </a:t>
            </a:r>
            <a:r>
              <a:rPr lang="ru-RU" sz="1600" dirty="0" smtClean="0"/>
              <a:t>нам идет, идет Зима</a:t>
            </a:r>
            <a:r>
              <a:rPr lang="ru-RU" sz="1600" dirty="0" smtClean="0"/>
              <a:t>.                                   Горы </a:t>
            </a:r>
            <a:r>
              <a:rPr lang="ru-RU" sz="1600" dirty="0" smtClean="0"/>
              <a:t>снега возведет.</a:t>
            </a:r>
          </a:p>
          <a:p>
            <a:r>
              <a:rPr lang="ru-RU" sz="1600" dirty="0" err="1" smtClean="0"/>
              <a:t>Разнаряженная</a:t>
            </a:r>
            <a:r>
              <a:rPr lang="ru-RU" sz="1600" dirty="0" smtClean="0"/>
              <a:t>, разукрашенная</a:t>
            </a:r>
            <a:r>
              <a:rPr lang="ru-RU" sz="1600" dirty="0" smtClean="0"/>
              <a:t>:                Чуть </a:t>
            </a:r>
            <a:r>
              <a:rPr lang="ru-RU" sz="1600" dirty="0" smtClean="0"/>
              <a:t>притопнет сапожком </a:t>
            </a:r>
            <a:r>
              <a:rPr lang="ru-RU" sz="1600" dirty="0" smtClean="0"/>
              <a:t>–</a:t>
            </a:r>
            <a:endParaRPr lang="ru-RU" sz="1600" dirty="0" smtClean="0"/>
          </a:p>
          <a:p>
            <a:r>
              <a:rPr lang="ru-RU" sz="1600" dirty="0" smtClean="0"/>
              <a:t>В </a:t>
            </a:r>
            <a:r>
              <a:rPr lang="ru-RU" sz="1600" dirty="0" smtClean="0"/>
              <a:t>ярких звездочках </a:t>
            </a:r>
            <a:r>
              <a:rPr lang="ru-RU" sz="1600" dirty="0" smtClean="0"/>
              <a:t>– сережках                    Речка </a:t>
            </a:r>
            <a:r>
              <a:rPr lang="ru-RU" sz="1600" dirty="0" smtClean="0"/>
              <a:t>кроется ледком.</a:t>
            </a:r>
          </a:p>
          <a:p>
            <a:r>
              <a:rPr lang="ru-RU" sz="1600" dirty="0" smtClean="0"/>
              <a:t>Да </a:t>
            </a:r>
            <a:r>
              <a:rPr lang="ru-RU" sz="1600" dirty="0" smtClean="0"/>
              <a:t>серебряных сапожках</a:t>
            </a:r>
            <a:r>
              <a:rPr lang="ru-RU" sz="1600" dirty="0" smtClean="0"/>
              <a:t>.                              Деревца </a:t>
            </a:r>
            <a:r>
              <a:rPr lang="ru-RU" sz="1600" dirty="0" smtClean="0"/>
              <a:t>принарядила.</a:t>
            </a:r>
          </a:p>
          <a:p>
            <a:r>
              <a:rPr lang="ru-RU" sz="1600" dirty="0" smtClean="0"/>
              <a:t>А </a:t>
            </a:r>
            <a:r>
              <a:rPr lang="ru-RU" sz="1600" dirty="0" smtClean="0"/>
              <a:t>сапожки-то скрипят</a:t>
            </a:r>
            <a:r>
              <a:rPr lang="ru-RU" sz="1600" dirty="0" smtClean="0"/>
              <a:t>!                                    Зайцу </a:t>
            </a:r>
            <a:r>
              <a:rPr lang="ru-RU" sz="1600" dirty="0" smtClean="0"/>
              <a:t>шубу подарила.</a:t>
            </a:r>
          </a:p>
          <a:p>
            <a:r>
              <a:rPr lang="ru-RU" sz="1600" dirty="0" smtClean="0"/>
              <a:t>Косы </a:t>
            </a:r>
            <a:r>
              <a:rPr lang="ru-RU" sz="1600" dirty="0" smtClean="0"/>
              <a:t>русые до пят</a:t>
            </a:r>
            <a:r>
              <a:rPr lang="ru-RU" sz="1600" dirty="0" smtClean="0"/>
              <a:t>.                                          </a:t>
            </a:r>
            <a:r>
              <a:rPr lang="ru-RU" sz="1600" dirty="0" smtClean="0"/>
              <a:t>Побелила все дома.</a:t>
            </a:r>
          </a:p>
          <a:p>
            <a:r>
              <a:rPr lang="ru-RU" sz="1600" dirty="0" smtClean="0"/>
              <a:t>Рукавом </a:t>
            </a:r>
            <a:r>
              <a:rPr lang="ru-RU" sz="1600" dirty="0" smtClean="0"/>
              <a:t>махнет налево </a:t>
            </a:r>
            <a:r>
              <a:rPr lang="ru-RU" sz="1600" dirty="0" smtClean="0"/>
              <a:t>                                 Ай </a:t>
            </a:r>
            <a:r>
              <a:rPr lang="ru-RU" sz="1600" dirty="0" smtClean="0"/>
              <a:t>да Зимушка-зима!</a:t>
            </a:r>
          </a:p>
          <a:p>
            <a:pPr>
              <a:buFontTx/>
              <a:buChar char="-"/>
            </a:pPr>
            <a:r>
              <a:rPr lang="ru-RU" sz="1600" dirty="0" smtClean="0"/>
              <a:t>И </a:t>
            </a:r>
            <a:r>
              <a:rPr lang="ru-RU" sz="1600" dirty="0" smtClean="0"/>
              <a:t>поляна побелела.</a:t>
            </a:r>
          </a:p>
          <a:p>
            <a:pPr>
              <a:buFontTx/>
              <a:buChar char="-"/>
            </a:pPr>
            <a:r>
              <a:rPr lang="ru-RU" sz="1600" dirty="0" smtClean="0"/>
              <a:t>Спросите</a:t>
            </a:r>
            <a:r>
              <a:rPr lang="ru-RU" sz="1600" dirty="0" smtClean="0"/>
              <a:t>, о чем рассказывается в стихотворении. Прочтите еще раз. Предложите ребенку рассказать, как он представляет  хозяйку-Зиму. </a:t>
            </a:r>
          </a:p>
          <a:p>
            <a:r>
              <a:rPr lang="ru-RU" sz="1600" dirty="0" smtClean="0"/>
              <a:t> </a:t>
            </a:r>
            <a:r>
              <a:rPr lang="ru-RU" sz="1600" dirty="0" smtClean="0"/>
              <a:t>4</a:t>
            </a:r>
            <a:r>
              <a:rPr lang="ru-RU" sz="1600" dirty="0" smtClean="0"/>
              <a:t>. </a:t>
            </a:r>
            <a:r>
              <a:rPr lang="ru-RU" sz="1600" i="1" dirty="0" smtClean="0"/>
              <a:t>Аппликация «Зима».</a:t>
            </a:r>
            <a:r>
              <a:rPr lang="ru-RU" sz="1600" dirty="0" smtClean="0"/>
              <a:t> Выполните с ребенком аппликацию, выбирая разный по структуре материал (снег – вата, солнце не греет – желтый картон и т.д.). Принесите в детский сад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5. Прослушайте  презентации о зиме. Задайте вопросы по услышанному. </a:t>
            </a:r>
            <a:r>
              <a:rPr lang="ru-RU" sz="1600" smtClean="0"/>
              <a:t>Презентацию </a:t>
            </a:r>
            <a:r>
              <a:rPr lang="ru-RU" sz="1600" dirty="0" smtClean="0"/>
              <a:t>возьмите у учителя-дефектолога.</a:t>
            </a:r>
            <a:endParaRPr lang="ru-RU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56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VideoPlus</dc:creator>
  <cp:lastModifiedBy>VideoPlus</cp:lastModifiedBy>
  <cp:revision>6</cp:revision>
  <dcterms:created xsi:type="dcterms:W3CDTF">2016-11-13T05:41:55Z</dcterms:created>
  <dcterms:modified xsi:type="dcterms:W3CDTF">2016-11-30T14:29:11Z</dcterms:modified>
</cp:coreProperties>
</file>