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97" r:id="rId3"/>
    <p:sldId id="298" r:id="rId4"/>
    <p:sldId id="299" r:id="rId5"/>
    <p:sldId id="300" r:id="rId6"/>
    <p:sldId id="277" r:id="rId7"/>
    <p:sldId id="281" r:id="rId8"/>
    <p:sldId id="279" r:id="rId9"/>
    <p:sldId id="287" r:id="rId10"/>
    <p:sldId id="284" r:id="rId11"/>
    <p:sldId id="282" r:id="rId12"/>
    <p:sldId id="275" r:id="rId13"/>
    <p:sldId id="29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04" autoAdjust="0"/>
  </p:normalViewPr>
  <p:slideViewPr>
    <p:cSldViewPr>
      <p:cViewPr>
        <p:scale>
          <a:sx n="66" d="100"/>
          <a:sy n="66" d="100"/>
        </p:scale>
        <p:origin x="-63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1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2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1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3.gif"/><Relationship Id="rId7" Type="http://schemas.openxmlformats.org/officeDocument/2006/relationships/image" Target="../media/image1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5.gif"/><Relationship Id="rId4" Type="http://schemas.openxmlformats.org/officeDocument/2006/relationships/image" Target="../media/image4.gif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0" y="0"/>
            <a:ext cx="4429124" cy="857232"/>
          </a:xfrm>
          <a:prstGeom prst="rect">
            <a:avLst/>
          </a:prstGeom>
          <a:noFill/>
        </p:spPr>
      </p:pic>
      <p:pic>
        <p:nvPicPr>
          <p:cNvPr id="3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4214810" y="0"/>
            <a:ext cx="4786346" cy="857232"/>
          </a:xfrm>
          <a:prstGeom prst="rect">
            <a:avLst/>
          </a:prstGeom>
          <a:noFill/>
        </p:spPr>
      </p:pic>
      <p:pic>
        <p:nvPicPr>
          <p:cNvPr id="4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0" y="6000768"/>
            <a:ext cx="4572000" cy="857232"/>
          </a:xfrm>
          <a:prstGeom prst="rect">
            <a:avLst/>
          </a:prstGeom>
          <a:noFill/>
        </p:spPr>
      </p:pic>
      <p:pic>
        <p:nvPicPr>
          <p:cNvPr id="5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4429124" y="6000768"/>
            <a:ext cx="4714876" cy="857232"/>
          </a:xfrm>
          <a:prstGeom prst="rect">
            <a:avLst/>
          </a:prstGeom>
          <a:noFill/>
        </p:spPr>
      </p:pic>
      <p:pic>
        <p:nvPicPr>
          <p:cNvPr id="6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 flipH="1">
            <a:off x="5679285" y="2464615"/>
            <a:ext cx="5929330" cy="1000100"/>
          </a:xfrm>
          <a:prstGeom prst="rect">
            <a:avLst/>
          </a:prstGeom>
          <a:noFill/>
        </p:spPr>
      </p:pic>
      <p:pic>
        <p:nvPicPr>
          <p:cNvPr id="7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2607523" y="3250409"/>
            <a:ext cx="5929330" cy="10001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857356" y="1071546"/>
            <a:ext cx="57864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Arial Black" pitchFamily="34" charset="0"/>
              </a:rPr>
              <a:t>Знакомство с </a:t>
            </a:r>
            <a:r>
              <a:rPr lang="ru-RU" sz="3600" b="1" dirty="0" smtClean="0">
                <a:solidFill>
                  <a:srgbClr val="0000FF"/>
                </a:solidFill>
                <a:latin typeface="Arial Black" pitchFamily="34" charset="0"/>
              </a:rPr>
              <a:t>Урал</a:t>
            </a:r>
            <a:r>
              <a:rPr lang="ru-RU" sz="3600" b="1" dirty="0" smtClean="0">
                <a:solidFill>
                  <a:srgbClr val="0000FF"/>
                </a:solidFill>
                <a:latin typeface="Arial Black" pitchFamily="34" charset="0"/>
              </a:rPr>
              <a:t>ь</a:t>
            </a:r>
            <a:r>
              <a:rPr lang="ru-RU" sz="3600" b="1" dirty="0" smtClean="0">
                <a:solidFill>
                  <a:srgbClr val="0000FF"/>
                </a:solidFill>
                <a:latin typeface="Arial Black" pitchFamily="34" charset="0"/>
              </a:rPr>
              <a:t>ской </a:t>
            </a:r>
            <a:r>
              <a:rPr lang="ru-RU" sz="3600" b="1" dirty="0" smtClean="0">
                <a:solidFill>
                  <a:srgbClr val="0000FF"/>
                </a:solidFill>
                <a:latin typeface="Arial Black" pitchFamily="34" charset="0"/>
              </a:rPr>
              <a:t>росписью</a:t>
            </a:r>
            <a:endParaRPr lang="ru-RU" sz="3600" b="1" dirty="0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14744" y="4929198"/>
            <a:ext cx="5286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Arial" charset="0"/>
              </a:rPr>
              <a:t>   </a:t>
            </a:r>
          </a:p>
        </p:txBody>
      </p:sp>
      <p:pic>
        <p:nvPicPr>
          <p:cNvPr id="1026" name="Picture 2" descr="C:\Documents and Settings\Admin\Рабочий стол\hello_html_45f3f27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2428868"/>
            <a:ext cx="2928958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428596" y="0"/>
            <a:ext cx="4714876" cy="857232"/>
          </a:xfrm>
          <a:prstGeom prst="rect">
            <a:avLst/>
          </a:prstGeom>
          <a:noFill/>
        </p:spPr>
      </p:pic>
      <p:pic>
        <p:nvPicPr>
          <p:cNvPr id="3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 flipV="1">
            <a:off x="4500562" y="0"/>
            <a:ext cx="4429156" cy="857232"/>
          </a:xfrm>
          <a:prstGeom prst="rect">
            <a:avLst/>
          </a:prstGeom>
          <a:noFill/>
        </p:spPr>
      </p:pic>
      <p:pic>
        <p:nvPicPr>
          <p:cNvPr id="4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5786454"/>
            <a:ext cx="3714776" cy="1071546"/>
          </a:xfrm>
          <a:prstGeom prst="rect">
            <a:avLst/>
          </a:prstGeom>
          <a:noFill/>
        </p:spPr>
      </p:pic>
      <p:pic>
        <p:nvPicPr>
          <p:cNvPr id="5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4429124" y="6000768"/>
            <a:ext cx="4714876" cy="857232"/>
          </a:xfrm>
          <a:prstGeom prst="rect">
            <a:avLst/>
          </a:prstGeom>
          <a:noFill/>
        </p:spPr>
      </p:pic>
      <p:pic>
        <p:nvPicPr>
          <p:cNvPr id="6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 flipH="1">
            <a:off x="6858000" y="1928818"/>
            <a:ext cx="3571900" cy="1000100"/>
          </a:xfrm>
          <a:prstGeom prst="rect">
            <a:avLst/>
          </a:prstGeom>
          <a:noFill/>
        </p:spPr>
      </p:pic>
      <p:pic>
        <p:nvPicPr>
          <p:cNvPr id="7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1285916" y="1571612"/>
            <a:ext cx="3571900" cy="1285884"/>
          </a:xfrm>
          <a:prstGeom prst="rect">
            <a:avLst/>
          </a:prstGeom>
          <a:noFill/>
        </p:spPr>
      </p:pic>
      <p:pic>
        <p:nvPicPr>
          <p:cNvPr id="8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 flipH="1" flipV="1">
            <a:off x="6929438" y="4000520"/>
            <a:ext cx="3286148" cy="1142976"/>
          </a:xfrm>
          <a:prstGeom prst="rect">
            <a:avLst/>
          </a:prstGeom>
          <a:noFill/>
        </p:spPr>
      </p:pic>
      <p:pic>
        <p:nvPicPr>
          <p:cNvPr id="9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 flipV="1">
            <a:off x="-1285916" y="4429108"/>
            <a:ext cx="3571900" cy="1285884"/>
          </a:xfrm>
          <a:prstGeom prst="rect">
            <a:avLst/>
          </a:prstGeom>
          <a:noFill/>
        </p:spPr>
      </p:pic>
      <p:pic>
        <p:nvPicPr>
          <p:cNvPr id="10" name="Picture 2" descr="C:\Users\карпов\Desktop\Откр.занятие УРАЛЬСКАЯ Р,\ur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691680" y="692696"/>
            <a:ext cx="164307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C:\Users\карпов\Desktop\imgB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07904" y="692696"/>
            <a:ext cx="383223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428596" y="0"/>
            <a:ext cx="4714876" cy="857232"/>
          </a:xfrm>
          <a:prstGeom prst="rect">
            <a:avLst/>
          </a:prstGeom>
          <a:noFill/>
        </p:spPr>
      </p:pic>
      <p:pic>
        <p:nvPicPr>
          <p:cNvPr id="3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 flipV="1">
            <a:off x="4500562" y="0"/>
            <a:ext cx="4429156" cy="857232"/>
          </a:xfrm>
          <a:prstGeom prst="rect">
            <a:avLst/>
          </a:prstGeom>
          <a:noFill/>
        </p:spPr>
      </p:pic>
      <p:pic>
        <p:nvPicPr>
          <p:cNvPr id="4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5786454"/>
            <a:ext cx="3714776" cy="1071546"/>
          </a:xfrm>
          <a:prstGeom prst="rect">
            <a:avLst/>
          </a:prstGeom>
          <a:noFill/>
        </p:spPr>
      </p:pic>
      <p:pic>
        <p:nvPicPr>
          <p:cNvPr id="5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4429124" y="6000768"/>
            <a:ext cx="4714876" cy="857232"/>
          </a:xfrm>
          <a:prstGeom prst="rect">
            <a:avLst/>
          </a:prstGeom>
          <a:noFill/>
        </p:spPr>
      </p:pic>
      <p:pic>
        <p:nvPicPr>
          <p:cNvPr id="6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 flipH="1">
            <a:off x="6858000" y="1928818"/>
            <a:ext cx="3571900" cy="1000100"/>
          </a:xfrm>
          <a:prstGeom prst="rect">
            <a:avLst/>
          </a:prstGeom>
          <a:noFill/>
        </p:spPr>
      </p:pic>
      <p:pic>
        <p:nvPicPr>
          <p:cNvPr id="7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1285916" y="1571612"/>
            <a:ext cx="3571900" cy="1285884"/>
          </a:xfrm>
          <a:prstGeom prst="rect">
            <a:avLst/>
          </a:prstGeom>
          <a:noFill/>
        </p:spPr>
      </p:pic>
      <p:pic>
        <p:nvPicPr>
          <p:cNvPr id="8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 flipH="1" flipV="1">
            <a:off x="6929438" y="4000520"/>
            <a:ext cx="3286148" cy="1142976"/>
          </a:xfrm>
          <a:prstGeom prst="rect">
            <a:avLst/>
          </a:prstGeom>
          <a:noFill/>
        </p:spPr>
      </p:pic>
      <p:pic>
        <p:nvPicPr>
          <p:cNvPr id="9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 flipV="1">
            <a:off x="-1285916" y="4429108"/>
            <a:ext cx="3571900" cy="1285884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img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428596" y="0"/>
            <a:ext cx="4714876" cy="857232"/>
          </a:xfrm>
          <a:prstGeom prst="rect">
            <a:avLst/>
          </a:prstGeom>
          <a:noFill/>
        </p:spPr>
      </p:pic>
      <p:pic>
        <p:nvPicPr>
          <p:cNvPr id="3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 flipV="1">
            <a:off x="4500562" y="0"/>
            <a:ext cx="4429156" cy="857232"/>
          </a:xfrm>
          <a:prstGeom prst="rect">
            <a:avLst/>
          </a:prstGeom>
          <a:noFill/>
        </p:spPr>
      </p:pic>
      <p:pic>
        <p:nvPicPr>
          <p:cNvPr id="4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5786454"/>
            <a:ext cx="3714776" cy="1071546"/>
          </a:xfrm>
          <a:prstGeom prst="rect">
            <a:avLst/>
          </a:prstGeom>
          <a:noFill/>
        </p:spPr>
      </p:pic>
      <p:pic>
        <p:nvPicPr>
          <p:cNvPr id="5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4429124" y="6000768"/>
            <a:ext cx="4714876" cy="857232"/>
          </a:xfrm>
          <a:prstGeom prst="rect">
            <a:avLst/>
          </a:prstGeom>
          <a:noFill/>
        </p:spPr>
      </p:pic>
      <p:pic>
        <p:nvPicPr>
          <p:cNvPr id="6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 flipH="1">
            <a:off x="6858000" y="1928818"/>
            <a:ext cx="3571900" cy="1000100"/>
          </a:xfrm>
          <a:prstGeom prst="rect">
            <a:avLst/>
          </a:prstGeom>
          <a:noFill/>
        </p:spPr>
      </p:pic>
      <p:pic>
        <p:nvPicPr>
          <p:cNvPr id="7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1285916" y="1571612"/>
            <a:ext cx="3571900" cy="1285884"/>
          </a:xfrm>
          <a:prstGeom prst="rect">
            <a:avLst/>
          </a:prstGeom>
          <a:noFill/>
        </p:spPr>
      </p:pic>
      <p:pic>
        <p:nvPicPr>
          <p:cNvPr id="8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 flipH="1" flipV="1">
            <a:off x="6929438" y="4000520"/>
            <a:ext cx="3286148" cy="1142976"/>
          </a:xfrm>
          <a:prstGeom prst="rect">
            <a:avLst/>
          </a:prstGeom>
          <a:noFill/>
        </p:spPr>
      </p:pic>
      <p:pic>
        <p:nvPicPr>
          <p:cNvPr id="9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 flipV="1">
            <a:off x="-571536" y="4429108"/>
            <a:ext cx="3571900" cy="128588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714480" y="428605"/>
            <a:ext cx="61436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kern="10" spc="720" dirty="0" smtClean="0">
                <a:ln w="9525">
                  <a:noFill/>
                  <a:round/>
                  <a:headEnd/>
                  <a:tailEnd/>
                </a:ln>
                <a:solidFill>
                  <a:srgbClr val="3333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cs typeface="Arial"/>
              </a:rPr>
              <a:t>элементы </a:t>
            </a:r>
            <a:r>
              <a:rPr lang="ru-RU" sz="2400" b="1" kern="10" spc="720" dirty="0" smtClean="0">
                <a:ln w="9525">
                  <a:noFill/>
                  <a:round/>
                  <a:headEnd/>
                  <a:tailEnd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росписи</a:t>
            </a:r>
            <a:r>
              <a:rPr lang="ru-RU" sz="2400" b="1" kern="10" spc="720" dirty="0" smtClean="0">
                <a:ln w="9525">
                  <a:noFill/>
                  <a:round/>
                  <a:headEnd/>
                  <a:tailEnd/>
                </a:ln>
                <a:solidFill>
                  <a:srgbClr val="3333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cs typeface="Arial"/>
              </a:rPr>
              <a:t> цветов и листьев</a:t>
            </a:r>
            <a:endParaRPr lang="ru-RU" sz="2400" b="1" kern="10" spc="720" dirty="0">
              <a:ln w="9525">
                <a:noFill/>
                <a:round/>
                <a:headEnd/>
                <a:tailEnd/>
              </a:ln>
              <a:solidFill>
                <a:srgbClr val="3333FF"/>
              </a:soli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cs typeface="Arial"/>
            </a:endParaRPr>
          </a:p>
        </p:txBody>
      </p:sp>
      <p:pic>
        <p:nvPicPr>
          <p:cNvPr id="13" name="Picture 2" descr="элементы росписи листьев"/>
          <p:cNvPicPr>
            <a:picLocks noChangeAspect="1" noChangeArrowheads="1"/>
          </p:cNvPicPr>
          <p:nvPr/>
        </p:nvPicPr>
        <p:blipFill>
          <a:blip r:embed="rId6" cstate="email"/>
          <a:srcRect l="34211" t="25490" r="-5264" b="45098"/>
          <a:stretch>
            <a:fillRect/>
          </a:stretch>
        </p:blipFill>
        <p:spPr bwMode="auto">
          <a:xfrm>
            <a:off x="3214678" y="4643446"/>
            <a:ext cx="1857388" cy="857256"/>
          </a:xfrm>
          <a:prstGeom prst="rect">
            <a:avLst/>
          </a:prstGeom>
          <a:noFill/>
          <a:ln w="76200" cmpd="tri" algn="ctr">
            <a:solidFill>
              <a:srgbClr val="FF3399"/>
            </a:solidFill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2928926" y="5500702"/>
            <a:ext cx="30003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Листья – символ урожая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8" name="Picture 6" descr="scan0005"/>
          <p:cNvPicPr>
            <a:picLocks noChangeAspect="1" noChangeArrowheads="1"/>
          </p:cNvPicPr>
          <p:nvPr/>
        </p:nvPicPr>
        <p:blipFill>
          <a:blip r:embed="rId7" cstate="email"/>
          <a:srcRect l="3174" t="4478" r="22773" b="10448"/>
          <a:stretch>
            <a:fillRect/>
          </a:stretch>
        </p:blipFill>
        <p:spPr bwMode="auto">
          <a:xfrm>
            <a:off x="1285852" y="1285860"/>
            <a:ext cx="5143536" cy="3071834"/>
          </a:xfrm>
          <a:prstGeom prst="rect">
            <a:avLst/>
          </a:prstGeom>
          <a:noFill/>
          <a:ln w="76200" cmpd="tri" algn="ctr">
            <a:solidFill>
              <a:srgbClr val="FF3399"/>
            </a:solidFill>
            <a:miter lim="800000"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428596" y="0"/>
            <a:ext cx="4714876" cy="857232"/>
          </a:xfrm>
          <a:prstGeom prst="rect">
            <a:avLst/>
          </a:prstGeom>
          <a:noFill/>
        </p:spPr>
      </p:pic>
      <p:pic>
        <p:nvPicPr>
          <p:cNvPr id="3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 flipV="1">
            <a:off x="4500562" y="0"/>
            <a:ext cx="4429156" cy="857232"/>
          </a:xfrm>
          <a:prstGeom prst="rect">
            <a:avLst/>
          </a:prstGeom>
          <a:noFill/>
        </p:spPr>
      </p:pic>
      <p:pic>
        <p:nvPicPr>
          <p:cNvPr id="5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4429124" y="6000768"/>
            <a:ext cx="4714876" cy="857232"/>
          </a:xfrm>
          <a:prstGeom prst="rect">
            <a:avLst/>
          </a:prstGeom>
          <a:noFill/>
        </p:spPr>
      </p:pic>
      <p:pic>
        <p:nvPicPr>
          <p:cNvPr id="6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 flipH="1">
            <a:off x="6858000" y="1928818"/>
            <a:ext cx="3571900" cy="1000100"/>
          </a:xfrm>
          <a:prstGeom prst="rect">
            <a:avLst/>
          </a:prstGeom>
          <a:noFill/>
        </p:spPr>
      </p:pic>
      <p:pic>
        <p:nvPicPr>
          <p:cNvPr id="7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1285916" y="1571612"/>
            <a:ext cx="3571900" cy="1285884"/>
          </a:xfrm>
          <a:prstGeom prst="rect">
            <a:avLst/>
          </a:prstGeom>
          <a:noFill/>
        </p:spPr>
      </p:pic>
      <p:pic>
        <p:nvPicPr>
          <p:cNvPr id="8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 flipH="1" flipV="1">
            <a:off x="6929438" y="4000520"/>
            <a:ext cx="3286148" cy="1142976"/>
          </a:xfrm>
          <a:prstGeom prst="rect">
            <a:avLst/>
          </a:prstGeom>
          <a:noFill/>
        </p:spPr>
      </p:pic>
      <p:pic>
        <p:nvPicPr>
          <p:cNvPr id="9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 flipV="1">
            <a:off x="-1285916" y="4429108"/>
            <a:ext cx="3571900" cy="128588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785918" y="428604"/>
            <a:ext cx="61436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3333FF"/>
                </a:solidFill>
              </a:rPr>
              <a:t>Схемы написания элементов</a:t>
            </a:r>
            <a:endParaRPr lang="ru-RU" sz="3200" b="1" dirty="0">
              <a:solidFill>
                <a:srgbClr val="3333FF"/>
              </a:solidFill>
            </a:endParaRPr>
          </a:p>
        </p:txBody>
      </p:sp>
      <p:pic>
        <p:nvPicPr>
          <p:cNvPr id="11" name="Picture 2" descr="F:\Презентация\img1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28662" y="1071546"/>
            <a:ext cx="3314839" cy="4786346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2" name="Picture 1" descr="F:\Презентация\img1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14876" y="1142984"/>
            <a:ext cx="3219135" cy="4643470"/>
          </a:xfrm>
          <a:prstGeom prst="rect">
            <a:avLst/>
          </a:prstGeom>
          <a:noFill/>
          <a:ln w="7620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4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57224" y="5786454"/>
            <a:ext cx="3714776" cy="10715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428596" y="0"/>
            <a:ext cx="4714876" cy="857232"/>
          </a:xfrm>
          <a:prstGeom prst="rect">
            <a:avLst/>
          </a:prstGeom>
          <a:noFill/>
        </p:spPr>
      </p:pic>
      <p:pic>
        <p:nvPicPr>
          <p:cNvPr id="3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 flipV="1">
            <a:off x="4500562" y="0"/>
            <a:ext cx="4429156" cy="857232"/>
          </a:xfrm>
          <a:prstGeom prst="rect">
            <a:avLst/>
          </a:prstGeom>
          <a:noFill/>
        </p:spPr>
      </p:pic>
      <p:pic>
        <p:nvPicPr>
          <p:cNvPr id="4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5786454"/>
            <a:ext cx="3714776" cy="1071546"/>
          </a:xfrm>
          <a:prstGeom prst="rect">
            <a:avLst/>
          </a:prstGeom>
          <a:noFill/>
        </p:spPr>
      </p:pic>
      <p:pic>
        <p:nvPicPr>
          <p:cNvPr id="5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4429124" y="6000768"/>
            <a:ext cx="4714876" cy="857232"/>
          </a:xfrm>
          <a:prstGeom prst="rect">
            <a:avLst/>
          </a:prstGeom>
          <a:noFill/>
        </p:spPr>
      </p:pic>
      <p:pic>
        <p:nvPicPr>
          <p:cNvPr id="6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 flipH="1">
            <a:off x="6858000" y="1928818"/>
            <a:ext cx="3571900" cy="1000100"/>
          </a:xfrm>
          <a:prstGeom prst="rect">
            <a:avLst/>
          </a:prstGeom>
          <a:noFill/>
        </p:spPr>
      </p:pic>
      <p:pic>
        <p:nvPicPr>
          <p:cNvPr id="7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1285916" y="1571612"/>
            <a:ext cx="3571900" cy="1285884"/>
          </a:xfrm>
          <a:prstGeom prst="rect">
            <a:avLst/>
          </a:prstGeom>
          <a:noFill/>
        </p:spPr>
      </p:pic>
      <p:pic>
        <p:nvPicPr>
          <p:cNvPr id="8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 flipH="1" flipV="1">
            <a:off x="6929438" y="4000520"/>
            <a:ext cx="3286148" cy="1142976"/>
          </a:xfrm>
          <a:prstGeom prst="rect">
            <a:avLst/>
          </a:prstGeom>
          <a:noFill/>
        </p:spPr>
      </p:pic>
      <p:pic>
        <p:nvPicPr>
          <p:cNvPr id="9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 flipV="1">
            <a:off x="-1285916" y="4429108"/>
            <a:ext cx="3571900" cy="1285884"/>
          </a:xfrm>
          <a:prstGeom prst="rect">
            <a:avLst/>
          </a:prstGeom>
          <a:noFill/>
        </p:spPr>
      </p:pic>
      <p:pic>
        <p:nvPicPr>
          <p:cNvPr id="10" name="Picture 2" descr="C:\Users\карпов\Desktop\Откр.занятие УРАЛЬСКАЯ Р,\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00298" y="500042"/>
            <a:ext cx="4857784" cy="5716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дед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9" b="29"/>
          <a:stretch>
            <a:fillRect/>
          </a:stretch>
        </p:blipFill>
        <p:spPr bwMode="auto">
          <a:xfrm>
            <a:off x="1000100" y="612774"/>
            <a:ext cx="7143800" cy="55308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592263" y="742950"/>
          <a:ext cx="5959475" cy="5372100"/>
        </p:xfrm>
        <a:graphic>
          <a:graphicData uri="http://schemas.openxmlformats.org/presentationml/2006/ole">
            <p:oleObj spid="_x0000_s2051" name="Документ" r:id="rId3" imgW="5958924" imgH="5371429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домовенок бе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00042"/>
            <a:ext cx="8429684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428596" y="0"/>
            <a:ext cx="4714876" cy="857232"/>
          </a:xfrm>
          <a:prstGeom prst="rect">
            <a:avLst/>
          </a:prstGeom>
          <a:noFill/>
        </p:spPr>
      </p:pic>
      <p:pic>
        <p:nvPicPr>
          <p:cNvPr id="3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 flipV="1">
            <a:off x="4500562" y="0"/>
            <a:ext cx="4429156" cy="857232"/>
          </a:xfrm>
          <a:prstGeom prst="rect">
            <a:avLst/>
          </a:prstGeom>
          <a:noFill/>
        </p:spPr>
      </p:pic>
      <p:pic>
        <p:nvPicPr>
          <p:cNvPr id="4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5786454"/>
            <a:ext cx="3714776" cy="1071546"/>
          </a:xfrm>
          <a:prstGeom prst="rect">
            <a:avLst/>
          </a:prstGeom>
          <a:noFill/>
        </p:spPr>
      </p:pic>
      <p:pic>
        <p:nvPicPr>
          <p:cNvPr id="5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4429124" y="6000768"/>
            <a:ext cx="4714876" cy="857232"/>
          </a:xfrm>
          <a:prstGeom prst="rect">
            <a:avLst/>
          </a:prstGeom>
          <a:noFill/>
        </p:spPr>
      </p:pic>
      <p:pic>
        <p:nvPicPr>
          <p:cNvPr id="6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 flipH="1">
            <a:off x="6858000" y="1928818"/>
            <a:ext cx="3571900" cy="1000100"/>
          </a:xfrm>
          <a:prstGeom prst="rect">
            <a:avLst/>
          </a:prstGeom>
          <a:noFill/>
        </p:spPr>
      </p:pic>
      <p:pic>
        <p:nvPicPr>
          <p:cNvPr id="7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1285916" y="1571612"/>
            <a:ext cx="3571900" cy="1285884"/>
          </a:xfrm>
          <a:prstGeom prst="rect">
            <a:avLst/>
          </a:prstGeom>
          <a:noFill/>
        </p:spPr>
      </p:pic>
      <p:pic>
        <p:nvPicPr>
          <p:cNvPr id="8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 flipH="1" flipV="1">
            <a:off x="6929438" y="4000520"/>
            <a:ext cx="3286148" cy="1142976"/>
          </a:xfrm>
          <a:prstGeom prst="rect">
            <a:avLst/>
          </a:prstGeom>
          <a:noFill/>
        </p:spPr>
      </p:pic>
      <p:pic>
        <p:nvPicPr>
          <p:cNvPr id="9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 flipV="1">
            <a:off x="-1285916" y="4429108"/>
            <a:ext cx="3571900" cy="1285884"/>
          </a:xfrm>
          <a:prstGeom prst="rect">
            <a:avLst/>
          </a:prstGeom>
          <a:noFill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85852" y="928670"/>
            <a:ext cx="657229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428596" y="0"/>
            <a:ext cx="4714876" cy="857232"/>
          </a:xfrm>
          <a:prstGeom prst="rect">
            <a:avLst/>
          </a:prstGeom>
          <a:noFill/>
        </p:spPr>
      </p:pic>
      <p:pic>
        <p:nvPicPr>
          <p:cNvPr id="3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 flipV="1">
            <a:off x="4500562" y="0"/>
            <a:ext cx="4429156" cy="857232"/>
          </a:xfrm>
          <a:prstGeom prst="rect">
            <a:avLst/>
          </a:prstGeom>
          <a:noFill/>
        </p:spPr>
      </p:pic>
      <p:pic>
        <p:nvPicPr>
          <p:cNvPr id="4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5786454"/>
            <a:ext cx="3714776" cy="1071546"/>
          </a:xfrm>
          <a:prstGeom prst="rect">
            <a:avLst/>
          </a:prstGeom>
          <a:noFill/>
        </p:spPr>
      </p:pic>
      <p:pic>
        <p:nvPicPr>
          <p:cNvPr id="5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4429124" y="6000768"/>
            <a:ext cx="4714876" cy="857232"/>
          </a:xfrm>
          <a:prstGeom prst="rect">
            <a:avLst/>
          </a:prstGeom>
          <a:noFill/>
        </p:spPr>
      </p:pic>
      <p:pic>
        <p:nvPicPr>
          <p:cNvPr id="6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 flipH="1">
            <a:off x="6858000" y="1928818"/>
            <a:ext cx="3571900" cy="1000100"/>
          </a:xfrm>
          <a:prstGeom prst="rect">
            <a:avLst/>
          </a:prstGeom>
          <a:noFill/>
        </p:spPr>
      </p:pic>
      <p:pic>
        <p:nvPicPr>
          <p:cNvPr id="7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1285916" y="1571612"/>
            <a:ext cx="3571900" cy="1285884"/>
          </a:xfrm>
          <a:prstGeom prst="rect">
            <a:avLst/>
          </a:prstGeom>
          <a:noFill/>
        </p:spPr>
      </p:pic>
      <p:pic>
        <p:nvPicPr>
          <p:cNvPr id="8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 flipH="1" flipV="1">
            <a:off x="6929438" y="4000520"/>
            <a:ext cx="3286148" cy="1142976"/>
          </a:xfrm>
          <a:prstGeom prst="rect">
            <a:avLst/>
          </a:prstGeom>
          <a:noFill/>
        </p:spPr>
      </p:pic>
      <p:pic>
        <p:nvPicPr>
          <p:cNvPr id="9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 flipV="1">
            <a:off x="-1285916" y="4429108"/>
            <a:ext cx="3571900" cy="128588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286000" y="500043"/>
            <a:ext cx="457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3333FF"/>
                </a:solidFill>
              </a:rPr>
              <a:t>«Древо жизни» –</a:t>
            </a:r>
          </a:p>
          <a:p>
            <a:pPr algn="ctr"/>
            <a:r>
              <a:rPr lang="ru-RU" sz="2800" b="1" dirty="0" smtClean="0">
                <a:solidFill>
                  <a:srgbClr val="3333FF"/>
                </a:solidFill>
              </a:rPr>
              <a:t> основной символ росписи</a:t>
            </a:r>
            <a:endParaRPr lang="ru-RU" sz="2800" b="1" dirty="0">
              <a:solidFill>
                <a:srgbClr val="3333FF"/>
              </a:solidFill>
            </a:endParaRPr>
          </a:p>
        </p:txBody>
      </p:sp>
      <p:pic>
        <p:nvPicPr>
          <p:cNvPr id="11" name="Picture 3" descr="куст в вазоне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500166" y="1571612"/>
            <a:ext cx="6432338" cy="4143404"/>
          </a:xfrm>
          <a:prstGeom prst="rect">
            <a:avLst/>
          </a:prstGeom>
          <a:noFill/>
          <a:ln w="76200" cmpd="tri" algn="ctr">
            <a:solidFill>
              <a:srgbClr val="FF3399"/>
            </a:solidFill>
            <a:miter lim="800000"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428596" y="0"/>
            <a:ext cx="4714876" cy="857232"/>
          </a:xfrm>
          <a:prstGeom prst="rect">
            <a:avLst/>
          </a:prstGeom>
          <a:noFill/>
        </p:spPr>
      </p:pic>
      <p:pic>
        <p:nvPicPr>
          <p:cNvPr id="3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 flipV="1">
            <a:off x="4500562" y="0"/>
            <a:ext cx="4429156" cy="857232"/>
          </a:xfrm>
          <a:prstGeom prst="rect">
            <a:avLst/>
          </a:prstGeom>
          <a:noFill/>
        </p:spPr>
      </p:pic>
      <p:pic>
        <p:nvPicPr>
          <p:cNvPr id="4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5786454"/>
            <a:ext cx="3714776" cy="1071546"/>
          </a:xfrm>
          <a:prstGeom prst="rect">
            <a:avLst/>
          </a:prstGeom>
          <a:noFill/>
        </p:spPr>
      </p:pic>
      <p:pic>
        <p:nvPicPr>
          <p:cNvPr id="5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4429124" y="6000768"/>
            <a:ext cx="4714876" cy="857232"/>
          </a:xfrm>
          <a:prstGeom prst="rect">
            <a:avLst/>
          </a:prstGeom>
          <a:noFill/>
        </p:spPr>
      </p:pic>
      <p:pic>
        <p:nvPicPr>
          <p:cNvPr id="6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 flipH="1">
            <a:off x="6858000" y="1928818"/>
            <a:ext cx="3571900" cy="1000100"/>
          </a:xfrm>
          <a:prstGeom prst="rect">
            <a:avLst/>
          </a:prstGeom>
          <a:noFill/>
        </p:spPr>
      </p:pic>
      <p:pic>
        <p:nvPicPr>
          <p:cNvPr id="7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1285916" y="1571612"/>
            <a:ext cx="3571900" cy="1285884"/>
          </a:xfrm>
          <a:prstGeom prst="rect">
            <a:avLst/>
          </a:prstGeom>
          <a:noFill/>
        </p:spPr>
      </p:pic>
      <p:pic>
        <p:nvPicPr>
          <p:cNvPr id="8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 flipH="1" flipV="1">
            <a:off x="6929438" y="4000520"/>
            <a:ext cx="3286148" cy="1142976"/>
          </a:xfrm>
          <a:prstGeom prst="rect">
            <a:avLst/>
          </a:prstGeom>
          <a:noFill/>
        </p:spPr>
      </p:pic>
      <p:pic>
        <p:nvPicPr>
          <p:cNvPr id="9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 flipV="1">
            <a:off x="-1285916" y="4429108"/>
            <a:ext cx="3571900" cy="128588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643042" y="285728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3333FF"/>
                </a:solidFill>
              </a:rPr>
              <a:t>Верхний ярус дома</a:t>
            </a:r>
            <a:endParaRPr lang="ru-RU" sz="3600" b="1" dirty="0">
              <a:solidFill>
                <a:srgbClr val="3333FF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6" cstate="email"/>
          <a:srcRect b="6276"/>
          <a:stretch>
            <a:fillRect/>
          </a:stretch>
        </p:blipFill>
        <p:spPr bwMode="auto">
          <a:xfrm>
            <a:off x="2285984" y="928670"/>
            <a:ext cx="446248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http://s58.radikal.ru/i161/1110/44/ca2bdd92dc35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5720" y="3786190"/>
            <a:ext cx="2047856" cy="2047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428596" y="0"/>
            <a:ext cx="4714876" cy="857232"/>
          </a:xfrm>
          <a:prstGeom prst="rect">
            <a:avLst/>
          </a:prstGeom>
          <a:noFill/>
        </p:spPr>
      </p:pic>
      <p:pic>
        <p:nvPicPr>
          <p:cNvPr id="3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 flipV="1">
            <a:off x="4500562" y="0"/>
            <a:ext cx="4429156" cy="857232"/>
          </a:xfrm>
          <a:prstGeom prst="rect">
            <a:avLst/>
          </a:prstGeom>
          <a:noFill/>
        </p:spPr>
      </p:pic>
      <p:pic>
        <p:nvPicPr>
          <p:cNvPr id="4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5786454"/>
            <a:ext cx="3714776" cy="1071546"/>
          </a:xfrm>
          <a:prstGeom prst="rect">
            <a:avLst/>
          </a:prstGeom>
          <a:noFill/>
        </p:spPr>
      </p:pic>
      <p:pic>
        <p:nvPicPr>
          <p:cNvPr id="5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4429124" y="6000768"/>
            <a:ext cx="4714876" cy="857232"/>
          </a:xfrm>
          <a:prstGeom prst="rect">
            <a:avLst/>
          </a:prstGeom>
          <a:noFill/>
        </p:spPr>
      </p:pic>
      <p:pic>
        <p:nvPicPr>
          <p:cNvPr id="6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 flipH="1">
            <a:off x="6858000" y="1928818"/>
            <a:ext cx="3571900" cy="1000100"/>
          </a:xfrm>
          <a:prstGeom prst="rect">
            <a:avLst/>
          </a:prstGeom>
          <a:noFill/>
        </p:spPr>
      </p:pic>
      <p:pic>
        <p:nvPicPr>
          <p:cNvPr id="7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1285916" y="1571612"/>
            <a:ext cx="3571900" cy="1285884"/>
          </a:xfrm>
          <a:prstGeom prst="rect">
            <a:avLst/>
          </a:prstGeom>
          <a:noFill/>
        </p:spPr>
      </p:pic>
      <p:pic>
        <p:nvPicPr>
          <p:cNvPr id="8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 flipH="1" flipV="1">
            <a:off x="6929438" y="4000520"/>
            <a:ext cx="3286148" cy="1142976"/>
          </a:xfrm>
          <a:prstGeom prst="rect">
            <a:avLst/>
          </a:prstGeom>
          <a:noFill/>
        </p:spPr>
      </p:pic>
      <p:pic>
        <p:nvPicPr>
          <p:cNvPr id="9" name="Picture 12" descr="Линеечка разделитель букет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 flipV="1">
            <a:off x="-1285916" y="4429108"/>
            <a:ext cx="3571900" cy="1285884"/>
          </a:xfrm>
          <a:prstGeom prst="rect">
            <a:avLst/>
          </a:prstGeom>
          <a:noFill/>
        </p:spPr>
      </p:pic>
      <p:pic>
        <p:nvPicPr>
          <p:cNvPr id="10" name="Picture 6" descr="C:\Users\карпов\Desktop\1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142976" y="785794"/>
            <a:ext cx="3000396" cy="2512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43438" y="714356"/>
            <a:ext cx="3000377" cy="2249405"/>
          </a:xfrm>
          <a:prstGeom prst="rect">
            <a:avLst/>
          </a:prstGeom>
          <a:noFill/>
          <a:ln w="76200" cmpd="tri">
            <a:solidFill>
              <a:srgbClr val="FF3399"/>
            </a:solidFill>
            <a:miter lim="800000"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142976" y="3429000"/>
            <a:ext cx="2954545" cy="2214578"/>
          </a:xfrm>
          <a:prstGeom prst="rect">
            <a:avLst/>
          </a:prstGeom>
          <a:noFill/>
          <a:ln w="76200" cmpd="tri">
            <a:solidFill>
              <a:srgbClr val="FF3399"/>
            </a:solidFill>
            <a:miter lim="800000"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4" name="Picture 7" descr="C:\Users\карпов\Desktop\40-09-003-01Б_enl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643438" y="3214686"/>
            <a:ext cx="3076572" cy="248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29</Words>
  <Application>Microsoft Office PowerPoint</Application>
  <PresentationFormat>Экран (4:3)</PresentationFormat>
  <Paragraphs>8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Документ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карпов</dc:creator>
  <cp:lastModifiedBy>Admin</cp:lastModifiedBy>
  <cp:revision>34</cp:revision>
  <dcterms:modified xsi:type="dcterms:W3CDTF">2016-11-12T07:17:44Z</dcterms:modified>
</cp:coreProperties>
</file>