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7" r:id="rId3"/>
    <p:sldId id="340" r:id="rId4"/>
    <p:sldId id="343" r:id="rId5"/>
    <p:sldId id="308" r:id="rId6"/>
    <p:sldId id="310" r:id="rId7"/>
    <p:sldId id="328" r:id="rId8"/>
    <p:sldId id="342" r:id="rId9"/>
    <p:sldId id="326" r:id="rId10"/>
    <p:sldId id="331" r:id="rId11"/>
    <p:sldId id="333" r:id="rId12"/>
    <p:sldId id="349" r:id="rId13"/>
    <p:sldId id="336" r:id="rId14"/>
    <p:sldId id="265" r:id="rId15"/>
    <p:sldId id="35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D81A1-49FD-434D-868E-8F4B6400761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ru.wikipedia.org/wiki/%D0%A1%D0%B0%D0%B4%D0%BE%D0%B2%D0%BE-%D0%BF%D0%B0%D1%80%D0%BA%D0%BE%D0%B2%D0%BE%D0%B5_%D0%B8%D1%81%D0%BA%D1%83%D1%81%D1%81%D1%82%D0%B2%D0%B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28802"/>
            <a:ext cx="7772400" cy="16716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ПАМЯТНИКИ АРХИТЕКТУРЫ. Музей-усадьба КУСКОВО </a:t>
            </a:r>
            <a:br>
              <a:rPr lang="ru-RU" dirty="0" smtClean="0"/>
            </a:br>
            <a:r>
              <a:rPr lang="ru-RU" dirty="0" smtClean="0"/>
              <a:t>1 часть. Объяснение нового.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 класс 2-я четверть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Образовательный маршрут – экскурсия к уроку изобразительного искусства по программе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Б.М.Неменского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– Соколова О.В., ГБОУ ВЛГ № 1389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Это БОЛЬШОЙ ДВОРЕЦ, или большой дом, как его называли в 18 веке. Для каких целей граф мог заказать такую постройку на территории своего имения ? (для торжественных приемов). Издалека мы видим, какой материал использовался в строительстве? (дерево) А что за необычный вход? (пандусы) (ЗАПИШИТЕ СЛОВО В СЛОВАРИК) Зачем, как вы думаете, здесь расположены пандусы? (Что бы гости могли подъехать прямо к входу в дом).  Вы подходите к центральному входу в огромное здание, а на вас смотрят фигуры сфинксов. (ЗАПИШИТЕ В СЛОВАРИК. фантастические существа с женскими головами и львиными туловищами).  Кто сотворил их и зачем? (Мастер Украшения.  Вероятнее всего, рассматривая их как стражей врат дворца).  Они очень часто встречаются в искусстве  классицизма. А перед вами действительно архитектурное сооружение, выполненное  в стиле классицизм.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Admin\Desktop\кусково фото\IMG_9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04760" y="2286000"/>
            <a:ext cx="5120217" cy="384016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215074" y="5643578"/>
            <a:ext cx="89505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сфинкс</a:t>
            </a:r>
            <a:endParaRPr lang="ru-RU" dirty="0"/>
          </a:p>
        </p:txBody>
      </p:sp>
      <p:sp>
        <p:nvSpPr>
          <p:cNvPr id="7" name="Стрелка влево 6"/>
          <p:cNvSpPr/>
          <p:nvPr/>
        </p:nvSpPr>
        <p:spPr>
          <a:xfrm>
            <a:off x="5572132" y="5429264"/>
            <a:ext cx="549780" cy="4131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Здание построено в стиле раннего классицизма (ЗАПИШИТЕ СЛОВО В СЛОВАРИК) Его фасад украшают три колонных портика (ЗАПИШИТЕ СЛОВО В СЛОВАРИК):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центральный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— самый большой и торжественный, фронтон которого заполнен пышной резьбой по дереву вокруг вензеля «PS» под графской короной (ЭТО ГЕРБ Шереметевых) ; боковые портики с лучковыми (полукруглыми) фронтонами украшены резными военными атрибутами. И на что похожа форма всего здания? (строгая, геометрическая фигура). В чем отличие этого здания от построек в стиле барокко, которые мы с вами рассмотрели?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8850" name="Picture 2" descr="C:\Users\Admin\Desktop\кусково фото\IMG_9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71670" y="1857364"/>
            <a:ext cx="102483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фронтон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3143240" y="2071678"/>
            <a:ext cx="428628" cy="1171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ПОРТИК - Это архитектурный элемент, используемый людьми со времен Древней Греции. Выдвинутые вперед  несколько колон, увенчанные ( в основном) треугольной крышей.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БОКОВОЙ                                         ЦЕНТРАЛЬНЫЙ                                               БОКОВОЙ   </a:t>
            </a:r>
            <a:r>
              <a:rPr lang="ru-RU" sz="1400" dirty="0" smtClean="0"/>
              <a:t>                                                  </a:t>
            </a:r>
            <a:endParaRPr lang="ru-RU" sz="14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92965" y="1500174"/>
            <a:ext cx="7358070" cy="3291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000100" y="1714488"/>
            <a:ext cx="1156727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БОКОВОЙ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929454" y="1571612"/>
            <a:ext cx="1156727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ru-RU" dirty="0" smtClean="0"/>
              <a:t>БОКОВОЙ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1357298"/>
            <a:ext cx="1672317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ru-RU" dirty="0" smtClean="0"/>
              <a:t>ЦЕНТРАЛЬНЫЙ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Запомните: это дворец и вы к нему еще вернетесь для выполнения нескольких заданий.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22" name="Picture 2" descr="C:\Users\Admin\Desktop\кусково фото\IMG_90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Последнее здание, с историей и архитектурными особенностями которого вы сегодня познакомитесь, называется …? Кто знает? ГОЛЛАНДСКИЙ ДОМИК.  Этот павильон был выстроен в память об эпохе Петра I и его увлечении Голландией. Когда-то, к дому примыкал «голландский сад» с тюльпанами, а у входа была набережная с лестницей, ведущей к воде. На берегах пруда стояли две беседки: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Пагоденбург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построенная в «китайском» стиле, и Столбовая, представляющая собой открытую колоннаду. Вам это здание напоминает о каком-нибудь стиле архитектуры, с которыми вы сегодня познакомились? Что в нем необычного? Это здание как бы сошло к нам с картин «малых голландцев».  О работе каких мастеров вы можете здесь сказать? (Мастер Постройки, Мастер Украшения, Мастер Изображения). Какую роль сыграл здесь каждый из них?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Admin\Desktop\кусково фото\IMG_89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2285992"/>
            <a:ext cx="5660514" cy="4245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Есть на территории и другие постройки (Итальянский домик, Эрмитаж, 2 различные оранжереи,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менажереи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др.) Подробности о них узнаете на следующих занятиях.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3859004" y="-13144616"/>
            <a:ext cx="4953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4478000" y="-10858500"/>
            <a:ext cx="4953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IMG_896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1285860"/>
            <a:ext cx="3095647" cy="2321735"/>
          </a:xfrm>
          <a:prstGeom prst="rect">
            <a:avLst/>
          </a:prstGeom>
        </p:spPr>
      </p:pic>
      <p:pic>
        <p:nvPicPr>
          <p:cNvPr id="11" name="Рисунок 10" descr="C:\Users\Admin\Desktop\кусково фото\IMG_896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3714752"/>
            <a:ext cx="4761956" cy="248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4942" y="3714752"/>
            <a:ext cx="335758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71934" y="1785926"/>
            <a:ext cx="4567593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 урока: содействие знакомству с архитектурой родного города для повышения уровня знаний в искусстве на основе посещения музеев, усадеб, парков.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Познакомить с историй развития усадьбы Кусково; с выдающимися художниками-архитекторами и их творчеством;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Расширить кругозор учащихся в области искусства, познакомить с новыми понятиями;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интерес к предметам искусства;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Воспитание патриотических  чувств и бережного отношения к памятникам архитектуры.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Планируемые результаты: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-смогут дать определения различным новым понятиям;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-смогут отличить профессию «архитектор» от профессии «художник», «дизайнер»;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-смогут отличить различные стили архитектуры;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-научатся видеть архитектурный образ;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-научатся изображать архитектурные сооружения на близком расстоянии;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-сделают выводы об отношении к памятникам архитектуры.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 входом на территорию усадьбы вступительная беседа: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-Дети, вы приготовили сегодня с собой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работы на уроке альбом,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простой карандаш и восковые мелки для того, чтобы познакомиться с новой темой «Памятники архитектуры».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что такое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АРХИТЕКТУРА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(ЗАПИШИТЕ ЭТО СЛОВО В СЛОВАРИК в альбоме).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Дети, как вы думаете, где интереснее всего провести урок на тему  «Памятники архитектуры»?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Этот урок мы проведем на территории усадьбы. Что такое усадьба? Какие усадьбы в Москве вы знаете? (ЗАПИШИТЕ СЛОВО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УСАДЬБА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СЛОВАРИК).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Проход на территорию усадьбы через центральный вход.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Сейчас вы находитесь на территории усадьбы одного из великих людей России, графа Б.П.Шереметева, друга царя Петра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Почему усадьба называется «КУСКОВО»? (Граф Борис Петрович в начале 18 века купил маленький участок земли у своего брата, и называл его «кусок», отсюда название КУСКОВО). А все земли в поместье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Вешняково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принадлежали влиятельному князю Алексею Михайловичу Черкасскому. После брака сына Бориса Петровича, графа Петра Борисовича, с единственной дочерью князя Алексея Михайловича — Варенькой, Шереметевы стали единственными собственниками этих земель. Площадь всей усадьбы составляла 230 гектаров.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Когда-то здесь была только старая обветшавшая церковь, боярский двор, да  дворы крепостных людей.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1737-1739 гг. граф Петр Шереметев начал перестройку своего родового поместья для парадных приемов, отдыха, летних развлечений. Главная роль в создании усадебного комплекса принадлежала архитекторам Ю.А. Кологривову (1750-е), Ф.С.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Аргунову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(1755-1765), К.И. Бланку (1765-1780).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этой усадьбе гуляло много известных личностей, например, императрица Екатерина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многие европейские короли и аристократы, иногда здесь принимали до 30 тыс. гостей. 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 усадьбе останавливались войска Наполеона в 1812 г. и многие ценности после их визита бесследно пропали.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Сегодня и мы с вами попробуем насладиться красотой, роскошью тех далеких исторических времен, почувствуем дух того времени. За один урок невозможно будет познать всю прелесть этого архитектурного комплекса, мы познакомимся с теми сооружениями, которые находятся ближе к пруду. С остальными шедеврами вы сможете познакомиться самостоятельно, пригласив сюда своих родных, друзей, рассказать им о том чудесном месте, где мы сегодня с вами побываем. Если урок вам понравится, то мы придем с вами сюда еще не один раз.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 ворот к Большому дому ведет липовая аллея, причем кронам деревьев в парке придали форму шара. Это и отличает французский парк от английского: считается, что во французском парке все должно демонстрировать подчинение природы человеку, в то время как английский парк выглядит более естественным, а человек только приспосабливается под естественный ландшафт.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vaostory.ru/images/photos/108d8240f59953c71b38bb567ce8b82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1571612"/>
            <a:ext cx="6500858" cy="4322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3940180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Направимся к одному из ближайших архитектурных шедевров. Павильон ГРОТ. (ЗАПИШИТЕ ЭТО СЛОВО В СЛОВАРИК) Где вы могли встретиться с этим словом? (неглубокая пещера в горах) А в архитектуре  это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2" tooltip="Садово-парковое искусство"/>
              </a:rPr>
              <a:t>–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тип паркового сооружения, имитирующий естественную пещеру.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Подобного вида постройки являлись чисто южными, и обычно в них было принято устраивать купальню или фонтан, а также «прохлаждаться» в них в жаркие летние дни.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ВОПРОС: Из какого материала делают такие постройки? (камень, для прохлады)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зовут  людей,  которые спроектировали это здание и многие другие на территории усадьбы? (АРХИТЕКТОРЫ – мастера Постройки). Архитектор  «Грота» Ф. С. Аргунов, скульптор М.И.Зимин.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Грот в Кусково построен в 1756-1761 годах в стиле «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выразительного барокко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». (ЗАПИШИТЕ СЛОВО В СЛОВАРИК) Барокко ( с итальянского- причудливый) – это  может быть необычное здание с экзотическими деталями. Стены украшены колоннами, карнизами, фронтонами, в нишах стен установлены белокаменные статуи. По замыслу архитектора Грот должен был олицетворять стихию камня и воды.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Известно, что Екатерина II во время одного из своих визитов обедала в этом Гроте.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Что вы видите снаружи? Какие элементы вас особенно привлекли на фасаде данного здания? Обратите внимания на крышу в форме купола, на красиво оформленные окна, двери. Кто, кроме мастера постройки, мог внести столько красоты и разнообразия в это здание? (мастер Изображения и мастер Украшения).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на внутреннюю отделку ушло 20 лет, потому что для украшения стен использовались раковины, привезенные со всех уголков мира: от дальних океанов до подмосковных водоемов. Кроме того в отделке использовали мраморную крошку и цветное стекло.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C:\Users\Admin\Desktop\кусково фото\IMG_899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4214818"/>
            <a:ext cx="3374498" cy="2530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Запомните это здание - павильон «Грот». Сегодня мы к нему еще вернемся. Вам надо будет выполнить здесь несколько заданий и дождаться прихода всей группы.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C:\Users\Admin\Desktop\кусково фото\IMG_89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Подходим к следующим постройкам. Сравните  и запомните два этих архитектурных сооружения.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Обратно вы обязательно пройдете мимо них и выполните ряд заданий.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3730" name="Picture 2" descr="C:\Users\Admin\Desktop\кусково фото\IMG_9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Определите, как называются эти архитектурные сооружения? ХРАМ И КОЛОКОЛЬНЯ.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 общего в этих зданиях, а в чем различия?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постройки этого храма в 1737-1739 гг. на месте обветшавшей деревянной церкви граф Петр Шереметев начал перестройку своего родового поместья. В 1697-1699 году его отец, Б.П.Шереметев, ездил с дипломатической миссией в Европу, где имел аудиенцию у папы Римского, в дар от которого получил золотой крест с частицей Древа животворящего Креста Господня. В честь этой реликвии и был основан храм происхождения Честных Древ Животворящего Креста Господня.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Церковь, в стиле «аннинского барокко»(это значит, начальный этап барокко в России, во времена правления Анны Иоанновны). Сравните здания в стиле барокко ГРОТ и ЦЕРКОВЬ. Что между ними общего? В чем разница? (обращаем внимание на цвет, форму зданий, линии, украшения, крыши, окна, двери). Фасады и кровля церкви были богато украшены скульптурой, что придавало ей сходство с парковым павильоном. К сожалению, скульптура исчезла при реставрации здания в XIX в. В 1812 году французы ограбили дом и церковь.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 сегодня не хватает для полной красоты зданию церкви? Сейчас здание церкви находится в реставрации. Что бы вы  дополнили для украшения этого старинного архитектурного сооружения?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C:\Users\Admin\Desktop\m_39861aa6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214686"/>
            <a:ext cx="3929090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Подходим к следующему зданию усадьбы. Какие чувства у вас вызывает эта постройка? Чем привлекает внимание зрителей это архитектурное сооружение? (большая форма, цвет, элементы украшения при входе). Как называется это здание?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28728" y="1785926"/>
            <a:ext cx="6215106" cy="43402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C:\Users\Admin\Desktop\кусково фото\IMG_90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502169"/>
            <a:ext cx="7000924" cy="463468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28860" y="4786322"/>
            <a:ext cx="869149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пандус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</TotalTime>
  <Words>735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ПАМЯТНИКИ АРХИТЕКТУРЫ. Музей-усадьба КУСКОВО  1 часть. Объяснение нового. 3 класс 2-я четверть </vt:lpstr>
      <vt:lpstr>Цель урока: содействие знакомству с архитектурой родного города для повышения уровня знаний в искусстве на основе посещения музеев, усадеб, парков.</vt:lpstr>
      <vt:lpstr>Слайд 3</vt:lpstr>
      <vt:lpstr>От ворот к Большому дому ведет липовая аллея, причем кронам деревьев в парке придали форму шара. Это и отличает французский парк от английского: считается, что во французском парке все должно демонстрировать подчинение природы человеку, в то время как английский парк выглядит более естественным, а человек только приспосабливается под естественный ландшафт. </vt:lpstr>
      <vt:lpstr>Направимся к одному из ближайших архитектурных шедевров. Павильон ГРОТ. (ЗАПИШИТЕ ЭТО СЛОВО В СЛОВАРИК) Где вы могли встретиться с этим словом? (неглубокая пещера в горах) А в архитектуре  это –тип паркового сооружения, имитирующий естественную пещеру. Подобного вида постройки являлись чисто южными, и обычно в них было принято устраивать купальню или фонтан, а также «прохлаждаться» в них в жаркие летние дни.  ВОПРОС: Из какого материала делают такие постройки? (камень, для прохлады) Как зовут  людей,  которые спроектировали это здание и многие другие на территории усадьбы? (АРХИТЕКТОРЫ – мастера Постройки). Архитектор  «Грота» Ф. С. Аргунов, скульптор М.И.Зимин.  Грот в Кусково построен в 1756-1761 годах в стиле «выразительного барокко». (ЗАПИШИТЕ СЛОВО В СЛОВАРИК) Барокко ( с итальянского- причудливый) – это  может быть необычное здание с экзотическими деталями. Стены украшены колоннами, карнизами, фронтонами, в нишах стен установлены белокаменные статуи. По замыслу архитектора Грот должен был олицетворять стихию камня и воды.  Известно, что Екатерина II во время одного из своих визитов обедала в этом Гроте.  Что вы видите снаружи? Какие элементы вас особенно привлекли на фасаде данного здания? Обратите внимания на крышу в форме купола, на красиво оформленные окна, двери. Кто, кроме мастера постройки, мог внести столько красоты и разнообразия в это здание? (мастер Изображения и мастер Украшения). А на внутреннюю отделку ушло 20 лет, потому что для украшения стен использовались раковины, привезенные со всех уголков мира: от дальних океанов до подмосковных водоемов. Кроме того в отделке использовали мраморную крошку и цветное стекло. </vt:lpstr>
      <vt:lpstr>Запомните это здание - павильон «Грот». Сегодня мы к нему еще вернемся. Вам надо будет выполнить здесь несколько заданий и дождаться прихода всей группы.  </vt:lpstr>
      <vt:lpstr>Подходим к следующим постройкам. Сравните  и запомните два этих архитектурных сооружения.  Обратно вы обязательно пройдете мимо них и выполните ряд заданий.</vt:lpstr>
      <vt:lpstr>Определите, как называются эти архитектурные сооружения? ХРАМ И КОЛОКОЛЬНЯ.  Что общего в этих зданиях, а в чем различия? С постройки этого храма в 1737-1739 гг. на месте обветшавшей деревянной церкви граф Петр Шереметев начал перестройку своего родового поместья. В 1697-1699 году его отец, Б.П.Шереметев, ездил с дипломатической миссией в Европу, где имел аудиенцию у папы Римского, в дар от которого получил золотой крест с частицей Древа животворящего Креста Господня. В честь этой реликвии и был основан храм происхождения Честных Древ Животворящего Креста Господня.  Церковь, в стиле «аннинского барокко»(это значит, начальный этап барокко в России, во времена правления Анны Иоанновны). Сравните здания в стиле барокко ГРОТ и ЦЕРКОВЬ. Что между ними общего? В чем разница? (обращаем внимание на цвет, форму зданий, линии, украшения, крыши, окна, двери). Фасады и кровля церкви были богато украшены скульптурой, что придавало ей сходство с парковым павильоном. К сожалению, скульптура исчезла при реставрации здания в XIX в. В 1812 году французы ограбили дом и церковь. Что сегодня не хватает для полной красоты зданию церкви? Сейчас здание церкви находится в реставрации. Что бы вы  дополнили для украшения этого старинного архитектурного сооружения?  </vt:lpstr>
      <vt:lpstr>Подходим к следующему зданию усадьбы. Какие чувства у вас вызывает эта постройка? Чем привлекает внимание зрителей это архитектурное сооружение? (большая форма, цвет, элементы украшения при входе). Как называется это здание?</vt:lpstr>
      <vt:lpstr>Это БОЛЬШОЙ ДВОРЕЦ, или большой дом, как его называли в 18 веке. Для каких целей граф мог заказать такую постройку на территории своего имения ? (для торжественных приемов). Издалека мы видим, какой материал использовался в строительстве? (дерево) А что за необычный вход? (пандусы) (ЗАПИШИТЕ СЛОВО В СЛОВАРИК) Зачем, как вы думаете, здесь расположены пандусы? (Что бы гости могли подъехать прямо к входу в дом).  Вы подходите к центральному входу в огромное здание, а на вас смотрят фигуры сфинксов. (ЗАПИШИТЕ В СЛОВАРИК. фантастические существа с женскими головами и львиными туловищами).  Кто сотворил их и зачем? (Мастер Украшения.  Вероятнее всего, рассматривая их как стражей врат дворца).  Они очень часто встречаются в искусстве  классицизма. А перед вами действительно архитектурное сооружение, выполненное  в стиле классицизм. </vt:lpstr>
      <vt:lpstr>Здание построено в стиле раннего классицизма (ЗАПИШИТЕ СЛОВО В СЛОВАРИК) Его фасад украшают три колонных портика (ЗАПИШИТЕ СЛОВО В СЛОВАРИК): центральный — самый большой и торжественный, фронтон которого заполнен пышной резьбой по дереву вокруг вензеля «PS» под графской короной (ЭТО ГЕРБ Шереметевых) ; боковые портики с лучковыми (полукруглыми) фронтонами украшены резными военными атрибутами. И на что похожа форма всего здания? (строгая, геометрическая фигура). В чем отличие этого здания от построек в стиле барокко, которые мы с вами рассмотрели? </vt:lpstr>
      <vt:lpstr>ПОРТИК - Это архитектурный элемент, используемый людьми со времен Древней Греции. Выдвинутые вперед  несколько колон, увенчанные ( в основном) треугольной крышей.              БОКОВОЙ                                         ЦЕНТРАЛЬНЫЙ                                               БОКОВОЙ                                                     </vt:lpstr>
      <vt:lpstr>Запомните: это дворец и вы к нему еще вернетесь для выполнения нескольких заданий.</vt:lpstr>
      <vt:lpstr>Последнее здание, с историей и архитектурными особенностями которого вы сегодня познакомитесь, называется …? Кто знает? ГОЛЛАНДСКИЙ ДОМИК.  Этот павильон был выстроен в память об эпохе Петра I и его увлечении Голландией. Когда-то, к дому примыкал «голландский сад» с тюльпанами, а у входа была набережная с лестницей, ведущей к воде. На берегах пруда стояли две беседки: Пагоденбург, построенная в «китайском» стиле, и Столбовая, представляющая собой открытую колоннаду. Вам это здание напоминает о каком-нибудь стиле архитектуры, с которыми вы сегодня познакомились? Что в нем необычного? Это здание как бы сошло к нам с картин «малых голландцев».  О работе каких мастеров вы можете здесь сказать? (Мастер Постройки, Мастер Украшения, Мастер Изображения). Какую роль сыграл здесь каждый из них?</vt:lpstr>
      <vt:lpstr>Есть на территории и другие постройки (Итальянский домик, Эрмитаж, 2 различные оранжереи, менажереи и др.) Подробности о них узнаете на следующих занятиях.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205</cp:revision>
  <dcterms:created xsi:type="dcterms:W3CDTF">2016-03-13T15:21:03Z</dcterms:created>
  <dcterms:modified xsi:type="dcterms:W3CDTF">2016-12-01T18:55:46Z</dcterms:modified>
</cp:coreProperties>
</file>