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E9E93-5229-4BFD-A6B6-4CF31BF836D4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E514D-DBE7-472C-A2FD-44E903513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E9E93-5229-4BFD-A6B6-4CF31BF836D4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E514D-DBE7-472C-A2FD-44E903513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E9E93-5229-4BFD-A6B6-4CF31BF836D4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E514D-DBE7-472C-A2FD-44E903513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E9E93-5229-4BFD-A6B6-4CF31BF836D4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E514D-DBE7-472C-A2FD-44E903513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E9E93-5229-4BFD-A6B6-4CF31BF836D4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E514D-DBE7-472C-A2FD-44E903513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E9E93-5229-4BFD-A6B6-4CF31BF836D4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E514D-DBE7-472C-A2FD-44E903513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E9E93-5229-4BFD-A6B6-4CF31BF836D4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E514D-DBE7-472C-A2FD-44E903513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E9E93-5229-4BFD-A6B6-4CF31BF836D4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E514D-DBE7-472C-A2FD-44E903513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E9E93-5229-4BFD-A6B6-4CF31BF836D4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E514D-DBE7-472C-A2FD-44E903513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E9E93-5229-4BFD-A6B6-4CF31BF836D4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E514D-DBE7-472C-A2FD-44E903513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E9E93-5229-4BFD-A6B6-4CF31BF836D4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E514D-DBE7-472C-A2FD-44E903513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E9E93-5229-4BFD-A6B6-4CF31BF836D4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DE514D-DBE7-472C-A2FD-44E903513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ПАМЯТНИКИ АРХИТЕКТУРЫ. Музей-усадьба КУСКОВО </a:t>
            </a:r>
            <a:br>
              <a:rPr lang="ru-RU" dirty="0" smtClean="0"/>
            </a:br>
            <a:r>
              <a:rPr lang="ru-RU" dirty="0" smtClean="0"/>
              <a:t>2 часть. Практическая работа.</a:t>
            </a:r>
            <a:br>
              <a:rPr lang="ru-RU" dirty="0" smtClean="0"/>
            </a:br>
            <a:r>
              <a:rPr lang="ru-RU" dirty="0" smtClean="0"/>
              <a:t>3 класс 2-я четверть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Образовательный маршрут – экскурсия к уроку изобразительного искусства по программе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Б.М.Неменского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 – Соколова О.В., ГБОУ ВЛГ № 1389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15262" cy="6083320"/>
          </a:xfrm>
        </p:spPr>
        <p:txBody>
          <a:bodyPr>
            <a:norm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 теперь у вас будет 25 минут самостоятельной работы. Вы должны будете выполнить несколько заданий по карточкам. Начинаете от места, где мы с вами сейчас остановились. Как называется это здание? (ГОЛЛАНДСКИЙ ДОМИК).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Внимательно прочитайте задания, некоторые вопросы касаются каждого здания, не пропустите, чтобы не возвращаться обратно. От Голландского домика к какому зданию вы должны подойти? (ДВОРЕЦ). А затем? (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церковь с колокольней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 последнее ГРОТ).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Кроме теоретического задания, вы должны выполнить рисунок-набросок одного из тех зданий, о котором мы с вами сегодня говорили , и которое вас больше всего заинтересовало. В работе используете восковые мелки. Затем мы с вами встретимся у грота и вы объясните, что вам особенно понравилось на территории усадьбы и на нашем уроке-путешествии.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28860" y="5357826"/>
            <a:ext cx="43576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Маршрутная карта урока (для выполнения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заданий прилагается отдельно).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357167"/>
            <a:ext cx="7615262" cy="414340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74</Words>
  <Application>Microsoft Office PowerPoint</Application>
  <PresentationFormat>Экран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ПАМЯТНИКИ АРХИТЕКТУРЫ. Музей-усадьба КУСКОВО  2 часть. Практическая работа. 3 класс 2-я четверть </vt:lpstr>
      <vt:lpstr>А теперь у вас будет 25 минут самостоятельной работы. Вы должны будете выполнить несколько заданий по карточкам. Начинаете от места, где мы с вами сейчас остановились. Как называется это здание? (ГОЛЛАНДСКИЙ ДОМИК). Внимательно прочитайте задания, некоторые вопросы касаются каждого здания, не пропустите, чтобы не возвращаться обратно. От Голландского домика к какому зданию вы должны подойти? (ДВОРЕЦ). А затем? (церковь с колокольней и последнее ГРОТ). Кроме теоретического задания, вы должны выполнить рисунок-набросок одного из тех зданий, о котором мы с вами сегодня говорили , и которое вас больше всего заинтересовало. В работе используете восковые мелки. Затем мы с вами встретимся у грота и вы объясните, что вам особенно понравилось на территории усадьбы и на нашем уроке-путешествии.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ПАМЯТНИКИ АРХИТЕКТУРЫ. Музей-усадьба КУСКОВО  2 часть. Практическая работа. 3 класс 2-я четверть </dc:title>
  <dc:creator>Admin</dc:creator>
  <cp:lastModifiedBy>Admin</cp:lastModifiedBy>
  <cp:revision>11</cp:revision>
  <dcterms:created xsi:type="dcterms:W3CDTF">2016-12-01T18:49:12Z</dcterms:created>
  <dcterms:modified xsi:type="dcterms:W3CDTF">2016-12-01T19:26:23Z</dcterms:modified>
</cp:coreProperties>
</file>