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E86F7D-1A60-40F3-B85C-390577B1191F}" type="datetimeFigureOut">
              <a:rPr lang="ru-RU" smtClean="0"/>
              <a:t>01.12.2016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AC0727-A3A1-4B0A-8C48-40DFC3A1628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E86F7D-1A60-40F3-B85C-390577B1191F}" type="datetimeFigureOut">
              <a:rPr lang="ru-RU" smtClean="0"/>
              <a:t>01.12.2016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AC0727-A3A1-4B0A-8C48-40DFC3A1628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E86F7D-1A60-40F3-B85C-390577B1191F}" type="datetimeFigureOut">
              <a:rPr lang="ru-RU" smtClean="0"/>
              <a:t>01.12.2016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AC0727-A3A1-4B0A-8C48-40DFC3A1628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E86F7D-1A60-40F3-B85C-390577B1191F}" type="datetimeFigureOut">
              <a:rPr lang="ru-RU" smtClean="0"/>
              <a:t>01.12.2016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AC0727-A3A1-4B0A-8C48-40DFC3A1628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E86F7D-1A60-40F3-B85C-390577B1191F}" type="datetimeFigureOut">
              <a:rPr lang="ru-RU" smtClean="0"/>
              <a:t>01.12.2016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AC0727-A3A1-4B0A-8C48-40DFC3A1628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E86F7D-1A60-40F3-B85C-390577B1191F}" type="datetimeFigureOut">
              <a:rPr lang="ru-RU" smtClean="0"/>
              <a:t>01.12.2016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AC0727-A3A1-4B0A-8C48-40DFC3A1628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E86F7D-1A60-40F3-B85C-390577B1191F}" type="datetimeFigureOut">
              <a:rPr lang="ru-RU" smtClean="0"/>
              <a:t>01.12.2016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AC0727-A3A1-4B0A-8C48-40DFC3A1628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E86F7D-1A60-40F3-B85C-390577B1191F}" type="datetimeFigureOut">
              <a:rPr lang="ru-RU" smtClean="0"/>
              <a:t>01.12.2016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AC0727-A3A1-4B0A-8C48-40DFC3A1628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E86F7D-1A60-40F3-B85C-390577B1191F}" type="datetimeFigureOut">
              <a:rPr lang="ru-RU" smtClean="0"/>
              <a:t>01.12.2016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AC0727-A3A1-4B0A-8C48-40DFC3A1628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E86F7D-1A60-40F3-B85C-390577B1191F}" type="datetimeFigureOut">
              <a:rPr lang="ru-RU" smtClean="0"/>
              <a:t>01.12.2016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AC0727-A3A1-4B0A-8C48-40DFC3A1628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E86F7D-1A60-40F3-B85C-390577B1191F}" type="datetimeFigureOut">
              <a:rPr lang="ru-RU" smtClean="0"/>
              <a:t>01.12.2016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AC0727-A3A1-4B0A-8C48-40DFC3A1628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E86F7D-1A60-40F3-B85C-390577B1191F}" type="datetimeFigureOut">
              <a:rPr lang="ru-RU" smtClean="0"/>
              <a:t>01.12.2016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AC0727-A3A1-4B0A-8C48-40DFC3A1628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ПАМЯТНИКИ АРХИТЕКТУРЫ. Музей-усадьба КУСКОВО </a:t>
            </a:r>
            <a:br>
              <a:rPr lang="ru-RU" dirty="0" smtClean="0"/>
            </a:br>
            <a:r>
              <a:rPr lang="ru-RU" dirty="0" smtClean="0"/>
              <a:t>2 часть. Практическая работа (продолжение </a:t>
            </a:r>
            <a:r>
              <a:rPr lang="ru-RU" smtClean="0"/>
              <a:t>и заключение).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3 класс 2-я четверть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357694"/>
            <a:ext cx="6400800" cy="1857388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Образовательный маршрут – экскурсия к уроку изобразительного искусства по программе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Б.М.Неменского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Автор – Соколова О.В., ГБОУ ВЛГ № 1389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Соедините стрелочками фамилии архитекторов с названиями их архитектурных построек в усадьбе Кусково.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Ю.А. Кологривов (1750-е), Ф.С. Аргунов (1755-1765), К.И. Бланк (1765-1780).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 descr="C:\Users\Admin\Desktop\кусково фото\IMG_898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357554" y="1714488"/>
            <a:ext cx="2738961" cy="2054221"/>
          </a:xfrm>
          <a:prstGeom prst="rect">
            <a:avLst/>
          </a:prstGeom>
          <a:noFill/>
        </p:spPr>
      </p:pic>
      <p:pic>
        <p:nvPicPr>
          <p:cNvPr id="4" name="Picture 2" descr="C:\Users\Admin\Desktop\кусково фото\IMG_9015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643570" y="3929066"/>
            <a:ext cx="3215214" cy="2411411"/>
          </a:xfrm>
          <a:prstGeom prst="rect">
            <a:avLst/>
          </a:prstGeom>
          <a:noFill/>
        </p:spPr>
      </p:pic>
      <p:pic>
        <p:nvPicPr>
          <p:cNvPr id="5" name="Picture 2" descr="C:\Users\Admin\Desktop\кусково фото\IMG_8981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00034" y="3857628"/>
            <a:ext cx="3429024" cy="25824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000372"/>
            <a:ext cx="8229600" cy="1143008"/>
          </a:xfrm>
        </p:spPr>
        <p:txBody>
          <a:bodyPr>
            <a:no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Почему здание сверху листа нельзя перепутать со зданием внизу листа? Отметьте галочкой ДВОРЕЦ. Опишите его основные особенности.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993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428728" y="285728"/>
            <a:ext cx="6034617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3" descr="C:\Users\Admin\Desktop\кусково фото\IMG_8966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785918" y="4214818"/>
            <a:ext cx="5500726" cy="19288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Сравните здания и определите стиль: №1 – барокко, №2 – классицизм. Проставьте правильные номера рядом с каждым зданием.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C:\Users\Admin\Desktop\кусково фото\IMG_898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071802" y="1785926"/>
            <a:ext cx="2739044" cy="2053244"/>
          </a:xfrm>
          <a:prstGeom prst="rect">
            <a:avLst/>
          </a:prstGeom>
          <a:noFill/>
        </p:spPr>
      </p:pic>
      <p:pic>
        <p:nvPicPr>
          <p:cNvPr id="5" name="Picture 1" descr="C:\Users\Admin\Desktop\m_39861aa6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429388" y="1571612"/>
            <a:ext cx="2143140" cy="2541864"/>
          </a:xfrm>
          <a:prstGeom prst="rect">
            <a:avLst/>
          </a:prstGeom>
          <a:noFill/>
        </p:spPr>
      </p:pic>
      <p:pic>
        <p:nvPicPr>
          <p:cNvPr id="6" name="Picture 2" descr="C:\Users\Admin\Desktop\кусково фото\IMG_9005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5400000">
            <a:off x="123153" y="1877055"/>
            <a:ext cx="2802997" cy="1906360"/>
          </a:xfrm>
          <a:prstGeom prst="rect">
            <a:avLst/>
          </a:prstGeom>
          <a:noFill/>
        </p:spPr>
      </p:pic>
      <p:pic>
        <p:nvPicPr>
          <p:cNvPr id="38915" name="Picture 3" descr="C:\Users\Admin\Desktop\кусково фото\IMG_8966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857356" y="4429132"/>
            <a:ext cx="5500726" cy="19288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Соедините стрелочками  названия с их архитектурными сооружениями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4514" name="Picture 2" descr="C:\Users\Admin\Desktop\кусково фото\IMG_900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 rot="5400000">
            <a:off x="5760005" y="2026681"/>
            <a:ext cx="3286150" cy="3090392"/>
          </a:xfrm>
          <a:prstGeom prst="rect">
            <a:avLst/>
          </a:prstGeom>
          <a:noFill/>
        </p:spPr>
      </p:pic>
      <p:pic>
        <p:nvPicPr>
          <p:cNvPr id="5" name="Picture 2" descr="C:\Users\Admin\Desktop\кусково фото\IMG_900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-153952" y="2154161"/>
            <a:ext cx="4088880" cy="2780908"/>
          </a:xfrm>
          <a:prstGeom prst="rect">
            <a:avLst/>
          </a:prstGeom>
          <a:noFill/>
        </p:spPr>
      </p:pic>
      <p:pic>
        <p:nvPicPr>
          <p:cNvPr id="6" name="Picture 2" descr="C:\Users\Admin\Desktop\кусково фото\IMG_9006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571868" y="4643446"/>
            <a:ext cx="2029489" cy="1785950"/>
          </a:xfrm>
          <a:prstGeom prst="rect">
            <a:avLst/>
          </a:prstGeom>
          <a:noFill/>
        </p:spPr>
      </p:pic>
      <p:pic>
        <p:nvPicPr>
          <p:cNvPr id="7" name="Picture 2" descr="C:\Users\Admin\Desktop\кусково фото\IMG_9007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500430" y="1285860"/>
            <a:ext cx="2204373" cy="17145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КАК НАЗЫВАЕТСЯ ЭТО АРХИТЕКТУРНОЕ СООРУЖЕНИЕ? (ГРОТ)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ИЗ КАКОГО МАТЕРИАЛА ? (КАМЕНЬ)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5058" name="Picture 2" descr="C:\Users\Admin\Desktop\кусково фото\IMG_898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39850"/>
          </a:xfrm>
        </p:spPr>
        <p:txBody>
          <a:bodyPr>
            <a:no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Что стоит на куполе здания и зачем? Дорисуйте свои предположения.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(создается иллюзия, что из каменной вазы на куполе бьет фонтан, вода «растекается» по крыше, колоннам и тремя кругами расходится на основании здания. )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C:\Users\Admin\Desktop\кусково фото\IMG_899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643042" y="2000240"/>
            <a:ext cx="6034617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868478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Как называются эти предметы архитектуры и к каким зданиям они принадлежат?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6322" name="Picture 2" descr="C:\Users\Admin\Desktop\кусково фото\IMG_899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 rot="5400000">
            <a:off x="2729432" y="2985552"/>
            <a:ext cx="3881969" cy="2911477"/>
          </a:xfrm>
          <a:prstGeom prst="rect">
            <a:avLst/>
          </a:prstGeom>
          <a:noFill/>
        </p:spPr>
      </p:pic>
      <p:pic>
        <p:nvPicPr>
          <p:cNvPr id="5" name="Picture 2" descr="C:\Users\Admin\Desktop\кусково фото\IMG_899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5400000">
            <a:off x="62413" y="3080803"/>
            <a:ext cx="3500967" cy="2625725"/>
          </a:xfrm>
          <a:prstGeom prst="rect">
            <a:avLst/>
          </a:prstGeom>
          <a:noFill/>
        </p:spPr>
      </p:pic>
      <p:pic>
        <p:nvPicPr>
          <p:cNvPr id="6" name="Picture 2" descr="C:\Users\Admin\Desktop\кусково фото\IMG_8987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5400000">
            <a:off x="5989716" y="3225730"/>
            <a:ext cx="2945872" cy="22094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96974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Подведение итогов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О чем вы узнали сегодня на уроке? Какие слова для вас сегодня оказались новыми, а какие вы так и не смогли понять? Объясните, что такое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АРХИТЕКТУРА,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smtClean="0"/>
              <a:t>УСАДЬБА,</a:t>
            </a:r>
            <a:r>
              <a:rPr lang="ru-RU" sz="1400" dirty="0" smtClean="0"/>
              <a:t> </a:t>
            </a:r>
            <a:r>
              <a:rPr lang="ru-RU" sz="1400" b="1" dirty="0" smtClean="0"/>
              <a:t>ландшафт, ГРОТ,</a:t>
            </a:r>
            <a:r>
              <a:rPr lang="ru-RU" sz="1400" dirty="0" smtClean="0"/>
              <a:t> </a:t>
            </a:r>
            <a:r>
              <a:rPr lang="ru-RU" sz="1400" b="1" dirty="0" smtClean="0"/>
              <a:t>«выразительного барокко», АРХИТЕКТОР,</a:t>
            </a:r>
            <a:r>
              <a:rPr lang="ru-RU" sz="1400" dirty="0" smtClean="0"/>
              <a:t> </a:t>
            </a:r>
            <a:r>
              <a:rPr lang="ru-RU" sz="1400" b="1" dirty="0" smtClean="0"/>
              <a:t>пандус, сфинкс, классицизм, портик, фронтон?  </a:t>
            </a:r>
            <a:endParaRPr lang="ru-RU" sz="1400" dirty="0" smtClean="0"/>
          </a:p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Кто эти люди, создавших такие красивые, разнообразные архитектурные шедевры? </a:t>
            </a:r>
          </a:p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Почему все памятники так не похожи друг на друга? А в некоторых есть немного сходства? В чем?</a:t>
            </a:r>
          </a:p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Просмотрим ваши работы, наброски архитектурных сооружений. Почему ты выбрал именно это здание?</a:t>
            </a:r>
          </a:p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А что каждый из вас добавил в последнем задании к изображенному на листочке ГРОТУ? Почему? Объясни.</a:t>
            </a:r>
          </a:p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Как вы сможете использовать полученные сегодня знания в жизни?</a:t>
            </a:r>
          </a:p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Благодаря чему все эти постройки сохранили свою форму? Что необходимо для того, чтобы все эти памятники архитектуры простояли еще не одно столетие и радовали нас своей красотой, чистотой, первозданностью?</a:t>
            </a:r>
          </a:p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Какие чувства у вас вызвал сегодняшний урок? 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324</Words>
  <Application>Microsoft Office PowerPoint</Application>
  <PresentationFormat>Экран (4:3)</PresentationFormat>
  <Paragraphs>19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ПАМЯТНИКИ АРХИТЕКТУРЫ. Музей-усадьба КУСКОВО  2 часть. Практическая работа (продолжение и заключение). 3 класс 2-я четверть</vt:lpstr>
      <vt:lpstr>Соедините стрелочками фамилии архитекторов с названиями их архитектурных построек в усадьбе Кусково. Ю.А. Кологривов (1750-е), Ф.С. Аргунов (1755-1765), К.И. Бланк (1765-1780).</vt:lpstr>
      <vt:lpstr>Почему здание сверху листа нельзя перепутать со зданием внизу листа? Отметьте галочкой ДВОРЕЦ. Опишите его основные особенности.</vt:lpstr>
      <vt:lpstr>Сравните здания и определите стиль: №1 – барокко, №2 – классицизм. Проставьте правильные номера рядом с каждым зданием.</vt:lpstr>
      <vt:lpstr>Соедините стрелочками  названия с их архитектурными сооружениями</vt:lpstr>
      <vt:lpstr>КАК НАЗЫВАЕТСЯ ЭТО АРХИТЕКТУРНОЕ СООРУЖЕНИЕ? (ГРОТ) ИЗ КАКОГО МАТЕРИАЛА ? (КАМЕНЬ)</vt:lpstr>
      <vt:lpstr>Что стоит на куполе здания и зачем? Дорисуйте свои предположения. (создается иллюзия, что из каменной вазы на куполе бьет фонтан, вода «растекается» по крыше, колоннам и тремя кругами расходится на основании здания. )</vt:lpstr>
      <vt:lpstr>Как называются эти предметы архитектуры и к каким зданиям они принадлежат?</vt:lpstr>
      <vt:lpstr>Подведение итогов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ПАМЯТНИКИ АРХИТЕКТУРЫ. Музей-усадьба КУСКОВО  2 часть. Практическая работа (продолжение). 3 класс 2-я четверть</dc:title>
  <dc:creator>Admin</dc:creator>
  <cp:lastModifiedBy>Admin</cp:lastModifiedBy>
  <cp:revision>3</cp:revision>
  <dcterms:created xsi:type="dcterms:W3CDTF">2016-12-01T19:01:08Z</dcterms:created>
  <dcterms:modified xsi:type="dcterms:W3CDTF">2016-12-01T19:04:24Z</dcterms:modified>
</cp:coreProperties>
</file>