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7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02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1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4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08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80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8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828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5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7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45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A9490-8FF0-4A4C-8B5C-F15DD23769F2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8D773-EA7F-4A3F-A40A-3F9B37BF9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00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Цыбайло Лариса </a:t>
            </a:r>
            <a:r>
              <a:rPr lang="ru-RU" dirty="0"/>
              <a:t>В</a:t>
            </a:r>
            <a:r>
              <a:rPr lang="ru-RU" dirty="0" smtClean="0"/>
              <a:t>алерьевна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географии МБОУ Масловской основной школы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№8. </a:t>
            </a:r>
            <a:r>
              <a:rPr lang="ru-RU" b="1" dirty="0" smtClean="0">
                <a:solidFill>
                  <a:srgbClr val="FF0000"/>
                </a:solidFill>
              </a:rPr>
              <a:t>Определите что за ветер  изображён на слайде. Докажи. Назови его признаки.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Emiles\Desktop\школа\УРОКИ\география 6\Новый рисунок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056715"/>
            <a:ext cx="3828288" cy="223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Emiles\Desktop\школа\УРОКИ\география 6\Новый рисунок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2730500" cy="170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Emiles\Desktop\школа\УРОКИ\география 6\Новый рисунок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69160"/>
            <a:ext cx="2730500" cy="140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Emiles\Desktop\школа\УРОКИ\география 6\Новый рисунок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730500" cy="171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33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№9. </a:t>
            </a:r>
            <a:r>
              <a:rPr lang="ru-RU" b="1" dirty="0" smtClean="0">
                <a:solidFill>
                  <a:srgbClr val="FF0000"/>
                </a:solidFill>
              </a:rPr>
              <a:t>Назовите  песни,  стихи об атмосфере, явлениях в атмосфере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11391"/>
            <a:ext cx="4576345" cy="34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07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90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</a:t>
            </a:r>
            <a:r>
              <a:rPr lang="ru-RU" b="1" dirty="0" smtClean="0">
                <a:solidFill>
                  <a:srgbClr val="FF0000"/>
                </a:solidFill>
              </a:rPr>
              <a:t>№10. </a:t>
            </a:r>
            <a:r>
              <a:rPr lang="ru-RU" b="1" dirty="0" smtClean="0">
                <a:solidFill>
                  <a:srgbClr val="FF0000"/>
                </a:solidFill>
              </a:rPr>
              <a:t>Назовите признаки ясной погоды, которые  предсказывают растения, животные.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4605536" cy="34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00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Задание №</a:t>
            </a:r>
            <a:r>
              <a:rPr lang="ru-RU" u="sng" dirty="0" smtClean="0">
                <a:solidFill>
                  <a:srgbClr val="FF0000"/>
                </a:solidFill>
              </a:rPr>
              <a:t>11.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Назови виды  облаков </a:t>
            </a:r>
          </a:p>
        </p:txBody>
      </p:sp>
      <p:pic>
        <p:nvPicPr>
          <p:cNvPr id="6147" name="Picture 3" descr="C:\Users\Emiles\Desktop\школа\УРОКИ\география 6\Новый рисунок (10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2048256" cy="237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Emiles\Desktop\школа\УРОКИ\география 6\Новый рисунок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1700213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78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Заключение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dirty="0"/>
              <a:t>Значение атмосферы для  человека огромно. Людям нужен чистый  воздух, в достатке содержащий кислород. И наша задача не допустить загрязнения атмосферы, и избежать экологической катастрофы. В нашей стране принят «Закон об охране атмосферного воздуха». Особую тревогу вызывают проблемы глобального изменения климата из-за выбросов в атмосферу различных газов, создающих парниковый эффект.</a:t>
            </a:r>
          </a:p>
          <a:p>
            <a:r>
              <a:rPr lang="ru-RU" dirty="0"/>
              <a:t>Коль суждено дышать нам воздухом одним,</a:t>
            </a:r>
          </a:p>
          <a:p>
            <a:r>
              <a:rPr lang="ru-RU" dirty="0"/>
              <a:t>Давайте же мы все навек объединимся.</a:t>
            </a:r>
          </a:p>
          <a:p>
            <a:r>
              <a:rPr lang="ru-RU" dirty="0"/>
              <a:t>Давайте наши души сохраним,</a:t>
            </a:r>
          </a:p>
          <a:p>
            <a:r>
              <a:rPr lang="ru-RU" dirty="0"/>
              <a:t>Тогда мы на Земле и сами  сохранимся!</a:t>
            </a:r>
          </a:p>
          <a:p>
            <a:r>
              <a:rPr lang="ru-RU" dirty="0"/>
              <a:t>                                       (Н. Старшинов)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24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757550"/>
              </p:ext>
            </p:extLst>
          </p:nvPr>
        </p:nvGraphicFramePr>
        <p:xfrm>
          <a:off x="1043608" y="1484784"/>
          <a:ext cx="6915472" cy="23218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1217"/>
                <a:gridCol w="1840010"/>
                <a:gridCol w="3334245"/>
              </a:tblGrid>
              <a:tr h="5804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Урок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Я на уроке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Итог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580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 Интересно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1. Работал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1. Понял материал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580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2. Скучно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 Отдыхал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 Узнал больше, чем знал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580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3.Безразлично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3.Помогал другим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3.Не понял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416824" cy="622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12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7026" y="292494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АТМОСФЕРА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2826" y="4293096"/>
            <a:ext cx="6400800" cy="1752600"/>
          </a:xfrm>
        </p:spPr>
        <p:txBody>
          <a:bodyPr/>
          <a:lstStyle/>
          <a:p>
            <a:r>
              <a:rPr lang="ru-RU" dirty="0" smtClean="0"/>
              <a:t>Итоговый урок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340768"/>
            <a:ext cx="42389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МЕАФАТОРС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8" name="Picture 4" descr="C:\Users\Emiles\Desktop\школа\УРОКИ\география 6\Новый рисунок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69160"/>
            <a:ext cx="27305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miles\Desktop\школа\УРОКИ\география 6\Новый рисун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97" y="2132855"/>
            <a:ext cx="27305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03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Дайте </a:t>
            </a:r>
            <a:r>
              <a:rPr lang="ru-RU" b="1" dirty="0" smtClean="0">
                <a:solidFill>
                  <a:srgbClr val="FF0000"/>
                </a:solidFill>
              </a:rPr>
              <a:t>определение понятия «Атмосфера».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Атмосфера-это газовая оболочка (воздушная) Земли. Она удерживается силой притяжения Земли и совершает с ней совместное вращение.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77964"/>
            <a:ext cx="273050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107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    Какие газы входят в состав атмосферного воздуха?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C:\Users\Emiles\Desktop\школа\УРОКИ\география 6\Новый рисунок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142" y="2636912"/>
            <a:ext cx="2730500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78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3. Географические загадки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40000" lnSpcReduction="20000"/>
          </a:bodyPr>
          <a:lstStyle/>
          <a:p>
            <a:r>
              <a:rPr lang="ru-RU" sz="5600" dirty="0"/>
              <a:t>1.     Какой слой атмосферы называют «фабрикой погоды» </a:t>
            </a:r>
          </a:p>
          <a:p>
            <a:r>
              <a:rPr lang="ru-RU" sz="5600" dirty="0"/>
              <a:t>2.     Крикнул вол на сто сел, на тысячу городов </a:t>
            </a:r>
          </a:p>
          <a:p>
            <a:r>
              <a:rPr lang="ru-RU" sz="5600" dirty="0"/>
              <a:t>3.     Фырчит, рычит, ветки ломает, пыль поднимает, тебя с ног сбивает </a:t>
            </a:r>
          </a:p>
          <a:p>
            <a:r>
              <a:rPr lang="ru-RU" sz="5600" dirty="0"/>
              <a:t>4.     Красное коромысло через реку </a:t>
            </a:r>
            <a:r>
              <a:rPr lang="ru-RU" sz="5600" dirty="0" smtClean="0"/>
              <a:t>повисло</a:t>
            </a:r>
            <a:endParaRPr lang="ru-RU" sz="5600" dirty="0"/>
          </a:p>
          <a:p>
            <a:r>
              <a:rPr lang="ru-RU" sz="5600" dirty="0"/>
              <a:t>5.     Заря-зарница, красная девица, врата запирала, по полю гуляла, ключи потеряла, месяц видел, солнце скрыло </a:t>
            </a:r>
            <a:endParaRPr lang="ru-RU" sz="5600" dirty="0" smtClean="0"/>
          </a:p>
          <a:p>
            <a:r>
              <a:rPr lang="ru-RU" sz="5600" dirty="0" smtClean="0"/>
              <a:t>6</a:t>
            </a:r>
            <a:r>
              <a:rPr lang="ru-RU" sz="5600" dirty="0"/>
              <a:t>.     Выше леса, тоньше колоса. </a:t>
            </a:r>
          </a:p>
          <a:p>
            <a:r>
              <a:rPr lang="ru-RU" sz="5600" dirty="0"/>
              <a:t>7.     В холоде - горой, в избе - водой. </a:t>
            </a:r>
          </a:p>
          <a:p>
            <a:r>
              <a:rPr lang="ru-RU" sz="5600" dirty="0"/>
              <a:t> </a:t>
            </a:r>
            <a:r>
              <a:rPr lang="ru-RU" sz="5600" dirty="0" smtClean="0"/>
              <a:t>8.  </a:t>
            </a:r>
            <a:r>
              <a:rPr lang="ru-RU" sz="5600" dirty="0"/>
              <a:t>Падает горошком,  скачет по дорожкам. </a:t>
            </a:r>
            <a:endParaRPr lang="ru-RU" sz="5600" dirty="0" smtClean="0"/>
          </a:p>
          <a:p>
            <a:r>
              <a:rPr lang="ru-RU" sz="5600" dirty="0"/>
              <a:t>9</a:t>
            </a:r>
            <a:r>
              <a:rPr lang="ru-RU" sz="5600" dirty="0" smtClean="0"/>
              <a:t>.Всю </a:t>
            </a:r>
            <a:r>
              <a:rPr lang="ru-RU" sz="5600" dirty="0"/>
              <a:t>жизнь с ним живем, а ни разу не видели.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46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6421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4. </a:t>
            </a:r>
            <a:r>
              <a:rPr lang="ru-RU" b="1" u="sng" dirty="0">
                <a:solidFill>
                  <a:srgbClr val="FF0000"/>
                </a:solidFill>
              </a:rPr>
              <a:t>Какие приборы и механизмы используются для изучения атмосферы?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     Метеорологические станции;</a:t>
            </a:r>
          </a:p>
          <a:p>
            <a:r>
              <a:rPr lang="ru-RU" dirty="0"/>
              <a:t>2.     Батискафы;</a:t>
            </a:r>
          </a:p>
          <a:p>
            <a:r>
              <a:rPr lang="ru-RU" dirty="0"/>
              <a:t>3.     Радиозонды</a:t>
            </a:r>
          </a:p>
          <a:p>
            <a:r>
              <a:rPr lang="ru-RU" dirty="0"/>
              <a:t>4.     Эхолоты,</a:t>
            </a:r>
          </a:p>
          <a:p>
            <a:r>
              <a:rPr lang="ru-RU" dirty="0"/>
              <a:t>5.     Сейсмографы;</a:t>
            </a:r>
          </a:p>
          <a:p>
            <a:r>
              <a:rPr lang="ru-RU" dirty="0"/>
              <a:t>6.     Искусственные спутники Земли;</a:t>
            </a:r>
          </a:p>
          <a:p>
            <a:r>
              <a:rPr lang="ru-RU" dirty="0"/>
              <a:t>7.     Метеорологические ракеты;</a:t>
            </a:r>
          </a:p>
          <a:p>
            <a:r>
              <a:rPr lang="ru-RU" dirty="0"/>
              <a:t>8.     Акваланги;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16530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13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Вычислить среднюю температуру воздуха по следующим данным: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 час ночи:   +9° С</a:t>
            </a:r>
          </a:p>
          <a:p>
            <a:r>
              <a:rPr lang="ru-RU" dirty="0"/>
              <a:t>4 часа утра   + 8° С</a:t>
            </a:r>
          </a:p>
          <a:p>
            <a:r>
              <a:rPr lang="ru-RU" dirty="0"/>
              <a:t>7 часов утра  +7° С</a:t>
            </a:r>
          </a:p>
          <a:p>
            <a:r>
              <a:rPr lang="ru-RU" dirty="0"/>
              <a:t>10 часов утра:  +11° С</a:t>
            </a:r>
          </a:p>
          <a:p>
            <a:r>
              <a:rPr lang="ru-RU" dirty="0"/>
              <a:t>13 часов дня :   +19° С</a:t>
            </a:r>
          </a:p>
          <a:p>
            <a:r>
              <a:rPr lang="ru-RU" dirty="0"/>
              <a:t>16 часов дня:  +18° С</a:t>
            </a:r>
          </a:p>
          <a:p>
            <a:r>
              <a:rPr lang="ru-RU" dirty="0"/>
              <a:t>19 часов вечера  + 14° С</a:t>
            </a:r>
          </a:p>
          <a:p>
            <a:r>
              <a:rPr lang="ru-RU" dirty="0"/>
              <a:t>22 часа вечера   +10°  С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Сумму этих температур делим на число измерений: 96:8=12°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85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 Игра «Флюгер»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(Физкультминутка)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Ветер </a:t>
            </a:r>
            <a:r>
              <a:rPr lang="ru-RU" dirty="0"/>
              <a:t>дует с </a:t>
            </a:r>
            <a:r>
              <a:rPr lang="ru-RU" dirty="0" smtClean="0"/>
              <a:t>севера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етер </a:t>
            </a:r>
            <a:r>
              <a:rPr lang="ru-RU" dirty="0"/>
              <a:t>дует с юго-востока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Ураган</a:t>
            </a:r>
          </a:p>
          <a:p>
            <a:pPr marL="0" indent="0">
              <a:buNone/>
            </a:pPr>
            <a:r>
              <a:rPr lang="ru-RU" dirty="0" smtClean="0"/>
              <a:t> Штиль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етер </a:t>
            </a:r>
            <a:r>
              <a:rPr lang="ru-RU" dirty="0"/>
              <a:t>дует с юга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Юго-запада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Северо-запада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Северо-востока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81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Задание№7    Постройте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« Розу ветров»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Emiles\Desktop\школа\УРОКИ\география 6\Новый рисунок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0" y="3011488"/>
            <a:ext cx="2730500" cy="8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41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218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Цыбайло Лариса Валерьевна</vt:lpstr>
      <vt:lpstr>АТМОСФЕРА</vt:lpstr>
      <vt:lpstr>1. Дайте определение понятия «Атмосфера». </vt:lpstr>
      <vt:lpstr>2.     Какие газы входят в состав атмосферного воздуха?</vt:lpstr>
      <vt:lpstr>3. Географические загадки</vt:lpstr>
      <vt:lpstr>4. Какие приборы и механизмы используются для изучения атмосферы? </vt:lpstr>
      <vt:lpstr>5.  Вычислить среднюю температуру воздуха по следующим данным:</vt:lpstr>
      <vt:lpstr>6. Игра «Флюгер»  (Физкультминутка)</vt:lpstr>
      <vt:lpstr>Задание№7    Постройте  « Розу ветров»  </vt:lpstr>
      <vt:lpstr>Задание №8. Определите что за ветер  изображён на слайде. Докажи. Назови его признаки.</vt:lpstr>
      <vt:lpstr>Задание №9. Назовите  песни,  стихи об атмосфере, явлениях в атмосфере</vt:lpstr>
      <vt:lpstr>Задание №10. Назовите признаки ясной погоды, которые  предсказывают растения, животные. </vt:lpstr>
      <vt:lpstr>Задание №11.   Назови виды  облаков </vt:lpstr>
      <vt:lpstr>Заключение</vt:lpstr>
      <vt:lpstr>Рефлексия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АТМОСФЕРА</dc:title>
  <dc:creator>ЛАРИСА ЦЫБАЙЛО</dc:creator>
  <cp:lastModifiedBy>ЛАРИСА ЦЫБАЙЛО</cp:lastModifiedBy>
  <cp:revision>14</cp:revision>
  <dcterms:created xsi:type="dcterms:W3CDTF">2016-12-01T07:26:26Z</dcterms:created>
  <dcterms:modified xsi:type="dcterms:W3CDTF">2016-12-01T13:37:33Z</dcterms:modified>
</cp:coreProperties>
</file>