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sldIdLst>
    <p:sldId id="274" r:id="rId2"/>
    <p:sldId id="275" r:id="rId3"/>
    <p:sldId id="267" r:id="rId4"/>
    <p:sldId id="268" r:id="rId5"/>
    <p:sldId id="265" r:id="rId6"/>
    <p:sldId id="258" r:id="rId7"/>
    <p:sldId id="260" r:id="rId8"/>
    <p:sldId id="261" r:id="rId9"/>
    <p:sldId id="269" r:id="rId10"/>
    <p:sldId id="273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>
        <p:scale>
          <a:sx n="107" d="100"/>
          <a:sy n="107" d="100"/>
        </p:scale>
        <p:origin x="-894" y="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20298-997D-495B-B576-C6C342891BEA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4BF41-92C5-441C-A63B-46396A56C8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341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80235AD-5DC0-4848-956B-67FA9C73B9F9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06E38D1-AB12-4545-B7FE-C5DE6A1DAF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БЕЛЫЙ МЕДВЕДЬ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105400"/>
            <a:ext cx="4326304" cy="17526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ученика 4 «В» класса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Садыков Дима</a:t>
            </a:r>
          </a:p>
        </p:txBody>
      </p:sp>
    </p:spTree>
    <p:extLst>
      <p:ext uri="{BB962C8B-B14F-4D97-AF65-F5344CB8AC3E}">
        <p14:creationId xmlns:p14="http://schemas.microsoft.com/office/powerpoint/2010/main" val="2459009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84784"/>
            <a:ext cx="7408333" cy="3450696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 медведи остаются не видимыми для инфракрасных камер.</a:t>
            </a:r>
          </a:p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медведями является реальной работой.</a:t>
            </a:r>
          </a:p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медведь может учуять прорубь тюленей за километр, а если тюлень находится на льду, медведь может почуять его запах на расстоянии до 30 километров. </a:t>
            </a:r>
          </a:p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смотря на то, что мы видим на фотографиях, белые медведи совсем не белого цвета. Их шерсть бесцветная, так как шерстинки полые и прозрачные. Они отражают свет и кажутся белыми.</a:t>
            </a:r>
          </a:p>
          <a:p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удачно охотится только в 2-х % случаев.</a:t>
            </a:r>
          </a:p>
          <a:p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 медведи чистюли. После еды они проводят около 20 минут , чтобы вычистить себя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крупный медведь, который был зарегистрирован весил одну тонну.</a:t>
            </a:r>
          </a:p>
          <a:p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Хотя термометр в Арктике может показывать температуру 45 градусов ниже нуля, у медведей скорее имеются проблемы с перегревом, чем с переохлаждением, особенно при беге.</a:t>
            </a:r>
          </a:p>
          <a:p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Хотя шерсть у белого медведя белая, но у него шкура чёрная.</a:t>
            </a:r>
          </a:p>
          <a:p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медведица ухаживает за детёнышами в берлоге, она не ест и не пьёт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800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Интересные факты.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7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77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77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05800" cy="11430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603237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696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1252728"/>
            <a:ext cx="8229600" cy="1252728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25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2465290" cy="360040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животного длинная шея, плоская голова, маленькие глаза и уши. Лапы с широкими ступнями, что облегчает хождение по снегу. Пальцы соединены перепонкой, когти кривые и длинные, хвост короткий. Шерсть густая, отлично защищает своего хозяина от холода. Шерсть на голове и шее короче, чем на брюшке и лапах. Имеется толстый слой подкожного жира, примерно 10 см.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1201560497_3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300" r="4300"/>
          <a:stretch>
            <a:fillRect/>
          </a:stretch>
        </p:blipFill>
        <p:spPr>
          <a:xfrm>
            <a:off x="3923928" y="620688"/>
            <a:ext cx="3998208" cy="4176464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шерсть немного желтее от солнечного света.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6" descr="1271773946_17155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89517" y="3429000"/>
            <a:ext cx="3596217" cy="2697163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Содержимое 7" descr="29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751512" y="3701256"/>
            <a:ext cx="1609725" cy="215265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2928926" cy="3744416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Учёные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считают, что белый медведь  возник недавно 100-250 тыс. лет назад. Обитает он в Арктике, придерживаясь побережья, или на плавучих льдинах. Это особый хищник, специализированный. Он питается рыбой, морскими птицами, морским зайцем, нерпой и даже маленькими моржатами. Мишка караулит добычу у лунки, а дождавшись, оглушает ударом лапы и вытаскивает жертву на лёд. За один приём пищи, может съесть до 8 кг, а если очень голодный и удачно поохотился, то и 60 кг еды. Лакомство для медведя – это жир и шкура, уже потом поедает мясо.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Длина тела 1,6-3,3 м, масса самцов 400-800кг , самок - до 380 кг. Белый медведь -самый крупный хищник животного мира.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Белый медве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03697">
            <a:off x="3571586" y="1185618"/>
            <a:ext cx="4616973" cy="392503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2212848" cy="106188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Медведь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превосходно плавает и ныряет, они могут плыть неделю и не устать. А под водой развивает скорость до (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км/ч.)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a264e766631d3ddea9210e4976c6fd0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0575" b="20575"/>
          <a:stretch>
            <a:fillRect/>
          </a:stretch>
        </p:blipFill>
        <p:spPr>
          <a:xfrm>
            <a:off x="3707904" y="1484784"/>
            <a:ext cx="3566160" cy="292608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935163"/>
            <a:ext cx="6168180" cy="44753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01122" cy="12756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200" dirty="0" smtClean="0"/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Беременные самки залегают в берлоги, которые устраивают на суше с октября до марта-апреля. Малыши рождаются раз в 2-3 года. Это объясняется большими колебаниями температуры, что плохо сказывается на популяции этого вида.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3332124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выводках обычно 1-3, чаще 1-2 детеныша. Они совсем беспомощные: глухие, слепые, рост всего около 30 см, а средний вес примерно 750 грамм. Они почти не чем не отличаются от нашего домашнего  котёнка. До двухлетнего возраста они остаются с медведицей. Максимальная продолжительность жизни белого медведя - 25-40 лет, редко больше.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5fot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300" r="4300"/>
          <a:stretch>
            <a:fillRect/>
          </a:stretch>
        </p:blipFill>
        <p:spPr/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2212848" cy="208823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Маленькие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медвежата через 3 месяца после рождения открывают глаза, а к концу 2-го месяца прорезываются зубки.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1370670699_gifs_09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877" r="15877"/>
          <a:stretch>
            <a:fillRect/>
          </a:stretch>
        </p:blipFill>
        <p:spPr>
          <a:xfrm>
            <a:off x="4355976" y="1268760"/>
            <a:ext cx="3566160" cy="292608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488</TotalTime>
  <Words>439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БЕЛЫЙ МЕДВЕДЬ</vt:lpstr>
      <vt:lpstr>Презентация PowerPoint</vt:lpstr>
      <vt:lpstr>   У животного длинная шея, плоская голова, маленькие глаза и уши. Лапы с широкими ступнями, что облегчает хождение по снегу. Пальцы соединены перепонкой, когти кривые и длинные, хвост короткий. Шерсть густая, отлично защищает своего хозяина от холода. Шерсть на голове и шее короче, чем на брюшке и лапах. Имеется толстый слой подкожного жира, примерно 10 см.</vt:lpstr>
      <vt:lpstr>Летом шерсть немного желтее от солнечного света.</vt:lpstr>
      <vt:lpstr>   Учёные считают, что белый медведь  возник недавно 100-250 тыс. лет назад. Обитает он в Арктике, придерживаясь побережья, или на плавучих льдинах. Это особый хищник, специализированный. Он питается рыбой, морскими птицами, морским зайцем, нерпой и даже маленькими моржатами. Мишка караулит добычу у лунки, а дождавшись, оглушает ударом лапы и вытаскивает жертву на лёд. За один приём пищи, может съесть до 8 кг, а если очень голодный и удачно поохотился, то и 60 кг еды. Лакомство для медведя – это жир и шкура, уже потом поедает мясо. Длина тела 1,6-3,3 м, масса самцов 400-800кг , самок - до 380 кг. Белый медведь -самый крупный хищник животного мира.    </vt:lpstr>
      <vt:lpstr>   Медведь превосходно плавает и ныряет, они могут плыть неделю и не устать. А под водой развивает скорость до ( 10 км/ч.)</vt:lpstr>
      <vt:lpstr>  Беременные самки залегают в берлоги, которые устраивают на суше с октября до марта-апреля. Малыши рождаются раз в 2-3 года. Это объясняется большими колебаниями температуры, что плохо сказывается на популяции этого вида.</vt:lpstr>
      <vt:lpstr>В выводках обычно 1-3, чаще 1-2 детеныша. Они совсем беспомощные: глухие, слепые, рост всего около 30 см, а средний вес примерно 750 грамм. Они почти не чем не отличаются от нашего домашнего  котёнка. До двухлетнего возраста они остаются с медведицей. Максимальная продолжительность жизни белого медведя - 25-40 лет, редко больше.</vt:lpstr>
      <vt:lpstr>  Маленькие медвежата через 3 месяца после рождения открывают глаза, а к концу 2-го месяца прорезываются зубки.</vt:lpstr>
      <vt:lpstr>   Интересные факты.</vt:lpstr>
      <vt:lpstr>СПАСИБО ЗА ВНИМАНИЕ.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Andy</dc:creator>
  <cp:lastModifiedBy>Лиза</cp:lastModifiedBy>
  <cp:revision>49</cp:revision>
  <dcterms:created xsi:type="dcterms:W3CDTF">2014-10-13T11:24:53Z</dcterms:created>
  <dcterms:modified xsi:type="dcterms:W3CDTF">2016-10-20T01:13:02Z</dcterms:modified>
</cp:coreProperties>
</file>