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061A2AC-DD04-4B11-B373-AD322EF0724C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A6082F5-5E23-49B3-85DF-648B86469E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772400" cy="1470025"/>
          </a:xfrm>
        </p:spPr>
        <p:txBody>
          <a:bodyPr>
            <a:noAutofit/>
          </a:bodyPr>
          <a:lstStyle/>
          <a:p>
            <a:r>
              <a:rPr lang="en-US" sz="10000" dirty="0" smtClean="0"/>
              <a:t>Berlin</a:t>
            </a:r>
            <a:endParaRPr lang="ru-RU" sz="10000" dirty="0"/>
          </a:p>
        </p:txBody>
      </p:sp>
      <p:pic>
        <p:nvPicPr>
          <p:cNvPr id="6" name="Рисунок 5" descr="berl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2428868"/>
            <a:ext cx="5657880" cy="385765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239000" cy="3071834"/>
          </a:xfrm>
        </p:spPr>
        <p:txBody>
          <a:bodyPr>
            <a:normAutofit/>
          </a:bodyPr>
          <a:lstStyle/>
          <a:p>
            <a:r>
              <a:rPr lang="de-DE" sz="4800" dirty="0" smtClean="0"/>
              <a:t>Die Arbeit hat die Schülerin der 6. Klasse </a:t>
            </a:r>
            <a:r>
              <a:rPr lang="de-DE" sz="4800" dirty="0" err="1" smtClean="0"/>
              <a:t>Lyapchenkova</a:t>
            </a:r>
            <a:r>
              <a:rPr lang="de-DE" sz="4800" dirty="0" smtClean="0"/>
              <a:t> Tanja</a:t>
            </a:r>
            <a:endParaRPr lang="ru-RU" sz="4800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643182"/>
            <a:ext cx="5143536" cy="3857652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7239000" cy="5989328"/>
          </a:xfrm>
        </p:spPr>
        <p:txBody>
          <a:bodyPr>
            <a:normAutofit/>
          </a:bodyPr>
          <a:lstStyle/>
          <a:p>
            <a:r>
              <a:rPr lang="de-DE" sz="3200" dirty="0" smtClean="0"/>
              <a:t>In Berlin gibt es sehr viele Sehenswürdigkeiten. Sie alle sind berühmt auf der ganzen Welt. Einige, die ich jetzt präsentieren.</a:t>
            </a:r>
            <a:endParaRPr lang="ru-RU" sz="3200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500306"/>
            <a:ext cx="6220799" cy="4203242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de-DE" sz="5400" dirty="0" smtClean="0"/>
              <a:t>Brandenburger Tor</a:t>
            </a:r>
            <a:endParaRPr lang="ru-RU" sz="54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/>
          </a:bodyPr>
          <a:lstStyle/>
          <a:p>
            <a:r>
              <a:rPr lang="de-DE" sz="2800" dirty="0" smtClean="0"/>
              <a:t>Das Brandenburger Tor errichtet wurden auf Befehl des deutschen Königs Friedrich Wilhelm des Zweiten 1791.</a:t>
            </a:r>
            <a:endParaRPr lang="ru-RU" sz="2800" dirty="0"/>
          </a:p>
        </p:txBody>
      </p:sp>
      <p:pic>
        <p:nvPicPr>
          <p:cNvPr id="4" name="Рисунок 3" descr="avat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714620"/>
            <a:ext cx="6357950" cy="3973719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239000" cy="605808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Berliner </a:t>
            </a:r>
            <a:r>
              <a:rPr lang="en-US" sz="4800" dirty="0" err="1" smtClean="0"/>
              <a:t>Fernsehturm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7239000" cy="514353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986 Stufen, 40 Sekunden auf Aufzug und mehr als 200 mit überflüssig der Meter trennen die Touristen von der Aussichtsplattform des höchsten Gebäudes in Deutschland und atemberaubendem Panorama auf Berlin.</a:t>
            </a:r>
            <a:endParaRPr lang="ru-RU" sz="2400" dirty="0"/>
          </a:p>
        </p:txBody>
      </p:sp>
      <p:pic>
        <p:nvPicPr>
          <p:cNvPr id="4" name="Рисунок 3" descr="Berlin_TV_Tower_3681_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3000372"/>
            <a:ext cx="4214842" cy="3857628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928694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Reichstag</a:t>
            </a:r>
            <a:endParaRPr lang="ru-RU" sz="6000" dirty="0"/>
          </a:p>
        </p:txBody>
      </p:sp>
      <p:pic>
        <p:nvPicPr>
          <p:cNvPr id="4" name="Содержимое 3" descr="1_257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3306531"/>
            <a:ext cx="6472254" cy="3551469"/>
          </a:xfrm>
        </p:spPr>
      </p:pic>
      <p:sp>
        <p:nvSpPr>
          <p:cNvPr id="6" name="Прямоугольник 5"/>
          <p:cNvSpPr/>
          <p:nvPr/>
        </p:nvSpPr>
        <p:spPr>
          <a:xfrm>
            <a:off x="285720" y="1357298"/>
            <a:ext cx="65722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 smtClean="0"/>
              <a:t>Es hieß ebenso wie der damalige gesetzgebende Organ der neu gegründeten deutschen Staat — Reichstag</a:t>
            </a:r>
            <a:endParaRPr lang="ru-RU" sz="3200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962998"/>
          </a:xfrm>
        </p:spPr>
        <p:txBody>
          <a:bodyPr>
            <a:normAutofit/>
          </a:bodyPr>
          <a:lstStyle/>
          <a:p>
            <a:pPr algn="ctr"/>
            <a:r>
              <a:rPr lang="de-DE" sz="5400" dirty="0" smtClean="0"/>
              <a:t>Rotes Rathaus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/>
          </a:bodyPr>
          <a:lstStyle/>
          <a:p>
            <a:r>
              <a:rPr lang="de-DE" sz="2800" dirty="0" smtClean="0"/>
              <a:t>Rotes Rathaus, aufgrund seiner ungewöhnlichen Erscheinung, ist eine der beliebtesten Sehenswürdigkeiten Berlins.</a:t>
            </a:r>
            <a:endParaRPr lang="ru-RU" sz="2800" dirty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643182"/>
            <a:ext cx="5619756" cy="4214818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76</TotalTime>
  <Words>121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Berlin</vt:lpstr>
      <vt:lpstr>Die Arbeit hat die Schülerin der 6. Klasse Lyapchenkova Tanja</vt:lpstr>
      <vt:lpstr>Презентация PowerPoint</vt:lpstr>
      <vt:lpstr>Brandenburger Tor</vt:lpstr>
      <vt:lpstr>Berliner Fernsehturm</vt:lpstr>
      <vt:lpstr>Reichstag</vt:lpstr>
      <vt:lpstr>Rotes Rathaus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Berlin</dc:title>
  <dc:creator>11</dc:creator>
  <cp:lastModifiedBy>RePack by Diakov</cp:lastModifiedBy>
  <cp:revision>8</cp:revision>
  <dcterms:created xsi:type="dcterms:W3CDTF">2016-11-19T15:21:37Z</dcterms:created>
  <dcterms:modified xsi:type="dcterms:W3CDTF">2016-12-01T19:38:41Z</dcterms:modified>
</cp:coreProperties>
</file>