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77050" cy="9656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1ECD48-265C-466B-9152-F5C4A14B30BA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44A9979-53BA-4C54-A998-582266761F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38200" y="1433513"/>
            <a:ext cx="8305800" cy="1981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Библиотерапия</a:t>
            </a:r>
            <a:r>
              <a:rPr lang="ru-RU" sz="4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93674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76672"/>
            <a:ext cx="8305800" cy="720080"/>
          </a:xfrm>
        </p:spPr>
        <p:txBody>
          <a:bodyPr/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412776"/>
            <a:ext cx="8305800" cy="3430028"/>
          </a:xfrm>
        </p:spPr>
        <p:txBody>
          <a:bodyPr/>
          <a:lstStyle/>
          <a:p>
            <a:pPr algn="l"/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Дрешер</a:t>
            </a: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Ю. Н.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Библиотерапия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теория и практика: учеб. пособие / Ю. Н. 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Дрешер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ред. Т. И. 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Ключенко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.- СПб.: Профессия, 2008.- 270 с.- (Библиотека).</a:t>
            </a:r>
          </a:p>
          <a:p>
            <a:pPr algn="l"/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2.Башкирова, Е. Н.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Библиотерапия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продуктивный метод преодоления страхов у детей / Е. Н. Башкирова // Воспитание школьников.- 2011.- № 7.- С. 54-57.</a:t>
            </a:r>
          </a:p>
          <a:p>
            <a:pPr algn="l"/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3.Дворкина, М. Я.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Исследование проблем </a:t>
            </a:r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библиотерапии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/ М. Я. Дворкина // Библиография.- 2010.- № 5.- С. 101-104: ил.</a:t>
            </a:r>
          </a:p>
          <a:p>
            <a:pPr algn="l"/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Рец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на кн.:  </a:t>
            </a:r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Дрешер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Ю.Н. </a:t>
            </a:r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Библиотерапевтическая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деятельность : методология и методика: монография / Ю.Н. </a:t>
            </a:r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Дрешер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- М.: </a:t>
            </a:r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Либерия-Бибинформ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2009.- 239 с.- (Серия "Библиотекарь и время. XXI век"; вып.108)</a:t>
            </a:r>
          </a:p>
          <a:p>
            <a:pPr algn="l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38200" y="620713"/>
            <a:ext cx="8305800" cy="9366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38200" y="1773238"/>
            <a:ext cx="7550224" cy="460809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Идея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излечивать и корректировать настроение и эмоциональное состояние с помощью книг может быть прослежена в истории со времени возникновения первых библиотек Греции. Начиная с Платона и далее, люди предлагали для этого такое замечательное средство, как книги.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учебнике "Общая терапия" (1836) русского врача 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И.Е.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Дядьковского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чтение называется одним из главных средств психотерапии. Киевский библиотекарь 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П.П. Должников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 1849 году называет библиотеку "аптекой для души". В 1916 году русский писатель, библиограф и просветитель 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Николай Александрович Рубакин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 Женевском педагогическом институте Ж.-Ж. Руссо основал новое направление в науке на стыке психологии и литературоведения - 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библиопсихологию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838200" y="549274"/>
            <a:ext cx="7694240" cy="57600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В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1927 году 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И.З.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Вельвовский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 в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психотерапевтическом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диспансере, потом в Харьковском психоневрологическом госпитале начал применять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библиотерапию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в лечении пациентов. Профессор 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М.П.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Кутанин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 был активным пропагандистом нового метода лечения и ввел термин "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библиотерапия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" в широкий научный оборот.( Фото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М.П.Кутанин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).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УТАН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3789040"/>
            <a:ext cx="2496328" cy="26369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38200" y="836613"/>
            <a:ext cx="7334200" cy="352849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В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1967 году по инициативе профессора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Вельвовского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в базовом по психотерапии санатории "Березовские минеральные воды" (Харьковская область) был открыт первый в СССР кабинет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библиотерапии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Заведовать кабинетом назначили библиографа 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Агнессу Михайловну Миллер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Собственно, благодаря Миллер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библиотерапия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из методики превратилась в самостоятельную научную дисциплину, находящуюся на стыке библиотековедения и психотерапии.</a:t>
            </a:r>
          </a:p>
        </p:txBody>
      </p:sp>
      <p:pic>
        <p:nvPicPr>
          <p:cNvPr id="4" name="Рисунок 3" descr="КАРТИНКА НА ПРЕЗЕНТАЦИЮ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4437112"/>
            <a:ext cx="3139916" cy="206387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38200" y="549275"/>
            <a:ext cx="8305800" cy="1079500"/>
          </a:xfrm>
        </p:spPr>
        <p:txBody>
          <a:bodyPr/>
          <a:lstStyle/>
          <a:p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метод лечения.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39552" y="1484313"/>
            <a:ext cx="8064896" cy="4969023"/>
          </a:xfrm>
        </p:spPr>
        <p:txBody>
          <a:bodyPr>
            <a:normAutofit/>
          </a:bodyPr>
          <a:lstStyle/>
          <a:p>
            <a:r>
              <a:rPr lang="ru-RU" sz="2000" b="1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Библиотерапия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это лечение книгой, ведь именно так переводится этот термин с греческого. Но просто так любую книгу нельзя использовать для лечения. Для каждого отдельного случая подбирают те или иные книги, которые помогут пациенту с определенными психическими расстройствами.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Библиотерапия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метод лечения используется очень давно. Этот метод врачи постоянно применяли для того, чтобы отвлечь пациента от определенных мыслей. Кроме того, в книге пациент мог находить для себя новую и полезную информацию, которая помогала справиться ему с проблемами. Но вот мировое распространение </a:t>
            </a:r>
            <a:r>
              <a:rPr lang="ru-RU" sz="20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библиотерапия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получила только во второй половине прошлого века. Пускай лечение психических заболеваний с помощью </a:t>
            </a:r>
            <a:r>
              <a:rPr lang="ru-RU" sz="20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библиотерапии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уже признанная практика, но ни теорию, ни практику этого метода нельзя считать в достаточной степени разработанными.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838200" y="333375"/>
            <a:ext cx="8305800" cy="13668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литературы при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3790950" y="1773238"/>
            <a:ext cx="5353050" cy="4751387"/>
          </a:xfrm>
        </p:spPr>
        <p:txBody>
          <a:bodyPr/>
          <a:lstStyle/>
          <a:p>
            <a:pPr algn="l"/>
            <a:r>
              <a:rPr lang="ru-RU" sz="18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Библиотерапия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может использовать любой </a:t>
            </a:r>
            <a:r>
              <a:rPr lang="ru-RU" sz="18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литературы. Это может быть как философская литература, так и классика или даже научная литература. Так, в медицинской литературе человек сможет сам найти ответы на многие вопросы, которыми, возможно, он задается. Чтобы получить более полное представление о себе или других людях, рекомендована к прочтению философская литература. Юмористическую литературу используют для того, чтобы научить пациента смотреть на мир более широко и объективно. К тому же, с помощью сатирической литературы можно развить у пациента своеобразную психологическую защиту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библиотера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772816"/>
            <a:ext cx="3024336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755576" y="1556792"/>
            <a:ext cx="7546032" cy="4572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последнее время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библиотерапевтическое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направление прослеживается в работе многих библиотек и особенно детских, так как для детей выход из кризисных ситуаций более затруднён, чем для взрослых. По наблюдениям психологов и педагогов почти у всех нынешних детей психологические трудности. Наиболее частыми из них являются конфликтность и агрессивность, тревожность и мнительность, вялость и бездеятельность, протестные реакции. Особую тревогу сегодня вызывает неуклонно возрастающее количество больных детей, детей с ограниченными возможностями. Их проблемами занимаются медицинские, педагогические, социальные и многие другие службы. Но дети продолжают страдать от невнимания окружающих, от дефицита общения со сверстниками, от нарушения связи с окружающим миром, невозможности удовлетворить свои потребности в образовании, доступе к культурным ценностям. 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жизни детей.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38200" y="115888"/>
            <a:ext cx="8305800" cy="100965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38200" y="1125538"/>
            <a:ext cx="8305800" cy="4175125"/>
          </a:xfrm>
        </p:spPr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направлена на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социокультурную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реабилитацию проблемных детей, детей с ограниченными возможностями и воспитание терпимости, милосердия и душевной теплоты в здоровых детях.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имеет  два  вида: нецеленаправленную и целенаправленную.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Нецеленаправленная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служит для того, чтобы поднять настроение читателя, отвлечь его от грустных мыслей.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Целенаправленная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способствует воспитанию силы воли, оптимизма, утверждению веры в себя, формирует способность противостоять жизненным невзгодам.</a:t>
            </a:r>
          </a:p>
          <a:p>
            <a:pPr>
              <a:buNone/>
            </a:pPr>
            <a:r>
              <a:rPr lang="ru-RU" dirty="0" smtClean="0"/>
              <a:t>	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Это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детьми разной степени развития и социальной адаптации. Среди них дети с заниженной самооценкой, неуверенные в себе, необщительные и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комплексующие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гиперактивные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дети, дети, склонные к депрессивным настроениям, дети из неблагополучных семей, дети-сироты, дети-инвалиды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67544" y="620713"/>
            <a:ext cx="7608069" cy="547528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Среди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библиотерапевтических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методов применяем на практике такие методы работы как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смехотерапия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эстетотерапия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терапия собственным творчеством.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Благотворное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влияние на детей оказывают книги о природе и животных. Они пробуждают в детях чувства любви, сострадания и бережного отношения ко всему живому. Ребятам всегда интересны произведения В. Бианки, Н. Сладкова, Е.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Чарушина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Б. Житкова, В.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Чаплиной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М. Пришвина. Следуя методу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зоотерапии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мы изготовили рекомендательное библиографическое пособие-игрушку «Здесь живёт Дружок», предлагающее читателям младшего школьного возраста прочитать книги о животных. Элементы пособия: домик-конура, игрушечная собачка, косточки литературные рекомендательные с названием книги и краткой аннотацией, инструкция по применению косточек. С книгами о птицах детей знакомит рекомендательное пособие-игрушка «Чудесная кормушка».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Хороший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лечебный эффект оказывают на детей сказки. Они учат детей добру, дружбе, взаимовыручке, смелости, находчивости, помогают увидеть прекрасное, повышают интерес к окружающему миру, формируют чувство защищённости и оптимистический взгляд на мир.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117</TotalTime>
  <Words>171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Библиотерапия.</vt:lpstr>
      <vt:lpstr>История библиотерапии.</vt:lpstr>
      <vt:lpstr>Слайд 3</vt:lpstr>
      <vt:lpstr>Слайд 4</vt:lpstr>
      <vt:lpstr>Библиотерапия как метод лечения.</vt:lpstr>
      <vt:lpstr>Виды литературы при библиотерапии.</vt:lpstr>
      <vt:lpstr>Библиотерапия в жизни детей.</vt:lpstr>
      <vt:lpstr>Виды библиотерапии.</vt:lpstr>
      <vt:lpstr>Слайд 9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Библиотерапия.</dc:title>
  <dc:creator>Данил</dc:creator>
  <cp:lastModifiedBy>1</cp:lastModifiedBy>
  <cp:revision>14</cp:revision>
  <dcterms:created xsi:type="dcterms:W3CDTF">2015-01-20T12:40:38Z</dcterms:created>
  <dcterms:modified xsi:type="dcterms:W3CDTF">2015-01-29T15:12:09Z</dcterms:modified>
</cp:coreProperties>
</file>