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tommerce.gorod.tomsk.ru/uploads/37592/1255506176/brunet_270001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8820472" cy="6624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88612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бурундук</a:t>
            </a:r>
            <a:endParaRPr lang="ru-RU" dirty="0"/>
          </a:p>
        </p:txBody>
      </p:sp>
      <p:pic>
        <p:nvPicPr>
          <p:cNvPr id="4" name="Рисунок 3" descr="http://nature.baikal.ru/phs/norm/50/5030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9036496" cy="50405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3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ages.forwallpaper.com/files/thumbs/preview/1/13020__chipmunk-cheeks_p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601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              Спасибо  за внимание  </a:t>
            </a:r>
            <a:endParaRPr lang="ru-RU" dirty="0"/>
          </a:p>
        </p:txBody>
      </p:sp>
      <p:pic>
        <p:nvPicPr>
          <p:cNvPr id="4" name="Рисунок 3" descr="http://www.zoogeo365.ru/images/public/20101126/polchok_bi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24744"/>
            <a:ext cx="9252520" cy="57332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538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</TotalTime>
  <Words>6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Демиург</dc:creator>
  <cp:lastModifiedBy>Демиург</cp:lastModifiedBy>
  <cp:revision>3</cp:revision>
  <dcterms:created xsi:type="dcterms:W3CDTF">2016-10-27T00:38:46Z</dcterms:created>
  <dcterms:modified xsi:type="dcterms:W3CDTF">2016-10-27T00:54:19Z</dcterms:modified>
</cp:coreProperties>
</file>