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71" r:id="rId4"/>
    <p:sldId id="259" r:id="rId5"/>
    <p:sldId id="260" r:id="rId6"/>
    <p:sldId id="261" r:id="rId7"/>
    <p:sldId id="257" r:id="rId8"/>
    <p:sldId id="263" r:id="rId9"/>
    <p:sldId id="264" r:id="rId10"/>
    <p:sldId id="262" r:id="rId11"/>
    <p:sldId id="265" r:id="rId12"/>
    <p:sldId id="267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172F587-3B9D-4FD3-8D85-CBBF1CBB99B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16ECB-7BC3-42A7-8F1E-128637E97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819400"/>
            <a:ext cx="7643866" cy="375287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«Мы будем вечно прославлять ту женщину, чьё имя Мать!»</a:t>
            </a:r>
          </a:p>
          <a:p>
            <a:r>
              <a:rPr lang="ru-RU" sz="2200" i="1" dirty="0" smtClean="0"/>
              <a:t>2016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День Матери - Международный праздник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</a:t>
            </a:r>
            <a:r>
              <a:rPr lang="ru-RU" dirty="0"/>
              <a:t>о маме</a:t>
            </a:r>
          </a:p>
        </p:txBody>
      </p:sp>
      <p:pic>
        <p:nvPicPr>
          <p:cNvPr id="4" name="Содержимое 3" descr="http://kladraz.ru/upload/blogs2/2016/11/6579_9526fe895a1ac05596f5786fd05797cd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827212"/>
            <a:ext cx="59531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«Эстафета» комплиментов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Участники образуют круг. </a:t>
            </a:r>
          </a:p>
          <a:p>
            <a:endParaRPr lang="ru-RU" dirty="0" smtClean="0"/>
          </a:p>
          <a:p>
            <a:r>
              <a:rPr lang="ru-RU" dirty="0" smtClean="0"/>
              <a:t>Задача каждого – сделать комплимент маме одной фразой.</a:t>
            </a:r>
          </a:p>
          <a:p>
            <a:endParaRPr lang="ru-RU" dirty="0" smtClean="0"/>
          </a:p>
          <a:p>
            <a:r>
              <a:rPr lang="ru-RU" dirty="0" smtClean="0"/>
              <a:t>Фраза начинается словами «Ты у меня самая...»</a:t>
            </a:r>
            <a:endParaRPr lang="ru-RU" dirty="0"/>
          </a:p>
        </p:txBody>
      </p:sp>
      <p:pic>
        <p:nvPicPr>
          <p:cNvPr id="5" name="Содержимое 4" descr="http://static7.depositphotos.com/1278120/777/i/950/depositphotos_7771001-3D-around-the-worl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14554"/>
            <a:ext cx="4071966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«Футболка с надписью»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Дети на листках бумаги делают надпись, которая выражает чувства, отношение к маме.</a:t>
            </a:r>
          </a:p>
          <a:p>
            <a:r>
              <a:rPr lang="ru-RU" dirty="0" smtClean="0"/>
              <a:t>Мамы на листках бумаги делают надпись, которая выражает чувства, отношение к своему ребёнку.</a:t>
            </a:r>
          </a:p>
          <a:p>
            <a:endParaRPr lang="ru-RU" dirty="0"/>
          </a:p>
        </p:txBody>
      </p:sp>
      <p:pic>
        <p:nvPicPr>
          <p:cNvPr id="5" name="Содержимое 4" descr="http://kladraz.ru/upload/blogs2/2016/11/6579_5c00d1c268a828d5f991741a23c1053a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6"/>
            <a:ext cx="4038600" cy="302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«Королева»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«Коронованная» мама должна пройти заданное расстояние. </a:t>
            </a:r>
          </a:p>
          <a:p>
            <a:endParaRPr lang="ru-RU" dirty="0" smtClean="0"/>
          </a:p>
          <a:p>
            <a:r>
              <a:rPr lang="ru-RU" dirty="0" smtClean="0"/>
              <a:t>Идти нужно величественно, «королевской» походкой, расправив плечи, с высоко поднятой головой.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://kladraz.ru/upload/blogs2/2016/11/6579_0e45f3f768acd3f79eb9cfa1fc0fac58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2277858"/>
            <a:ext cx="4038600" cy="286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Шарбол</a:t>
            </a:r>
            <a:r>
              <a:rPr lang="ru-RU" b="1" dirty="0" smtClean="0"/>
              <a:t>»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Команда детей становится по одну сторону, а команда мам – по другую. </a:t>
            </a:r>
          </a:p>
          <a:p>
            <a:endParaRPr lang="ru-RU" dirty="0" smtClean="0"/>
          </a:p>
          <a:p>
            <a:r>
              <a:rPr lang="ru-RU" dirty="0" smtClean="0"/>
              <a:t>Ведущий подбрасывает воздушный шарик, который игроки по очереди отбивают. </a:t>
            </a:r>
          </a:p>
          <a:p>
            <a:endParaRPr lang="ru-RU" dirty="0" smtClean="0"/>
          </a:p>
          <a:p>
            <a:r>
              <a:rPr lang="ru-RU" dirty="0" smtClean="0"/>
              <a:t>Побеждает команда с наибольшим количеством очков.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im1-tub-ru.yandex.net/i?id=78ea6b3e484893e710022734ea3e29bc&amp;n=33&amp;h=184&amp;w=480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2938304"/>
            <a:ext cx="4038600" cy="15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Подведение итогов.</a:t>
            </a:r>
            <a:endParaRPr lang="ru-RU" i="1" dirty="0"/>
          </a:p>
        </p:txBody>
      </p:sp>
      <p:pic>
        <p:nvPicPr>
          <p:cNvPr id="4" name="Содержимое 3" descr="http://fanfishka.ru/uploads/posts/2015-06/1435513888_02-copy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868" y="1565274"/>
            <a:ext cx="5971403" cy="479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6/11/6579_589417ae2ec3ee6f41ab68703423fff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8687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матери</a:t>
            </a:r>
            <a:endParaRPr lang="ru-RU" dirty="0"/>
          </a:p>
        </p:txBody>
      </p:sp>
      <p:pic>
        <p:nvPicPr>
          <p:cNvPr id="4" name="Содержимое 3" descr="http://kladraz.ru/upload/blogs2/2016/11/6579_1cc48c3fb5e58297c74ea08844a51d49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584325"/>
            <a:ext cx="59531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Притча о </a:t>
            </a:r>
            <a:r>
              <a:rPr lang="ru-RU" b="1" dirty="0" smtClean="0"/>
              <a:t>матери</a:t>
            </a:r>
            <a:endParaRPr lang="ru-RU" dirty="0"/>
          </a:p>
        </p:txBody>
      </p:sp>
      <p:pic>
        <p:nvPicPr>
          <p:cNvPr id="4" name="Содержимое 3" descr="https://im0-tub-ru.yandex.net/i?id=9c28046ec33303df25c51f9c49fd6135&amp;n=33&amp;h=225&amp;w=321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867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Мама, мать... </a:t>
            </a:r>
          </a:p>
        </p:txBody>
      </p:sp>
      <p:pic>
        <p:nvPicPr>
          <p:cNvPr id="4" name="Содержимое 3" descr="http://kladraz.ru/upload/blogs2/2016/11/6579_108cbec4d74cf51063fa55ec9f915cd9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955800"/>
            <a:ext cx="59531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Мама… </a:t>
            </a:r>
          </a:p>
        </p:txBody>
      </p:sp>
      <p:pic>
        <p:nvPicPr>
          <p:cNvPr id="4" name="Содержимое 3" descr="http://kladraz.ru/upload/blogs2/2016/11/6579_6b037d62015ec7fef7c99e47e2271549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836737"/>
            <a:ext cx="59531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«Вальс </a:t>
            </a:r>
            <a:r>
              <a:rPr lang="ru-RU" dirty="0"/>
              <a:t>для мамы» </a:t>
            </a:r>
          </a:p>
        </p:txBody>
      </p:sp>
      <p:pic>
        <p:nvPicPr>
          <p:cNvPr id="4" name="Содержимое 3" descr="http://kladraz.ru/upload/blogs2/2016/11/6579_373b9df193610b9b5b1b49b731c916da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584325"/>
            <a:ext cx="59531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Л</a:t>
            </a:r>
            <a:r>
              <a:rPr lang="ru-RU" dirty="0" smtClean="0"/>
              <a:t>есная </a:t>
            </a:r>
            <a:r>
              <a:rPr lang="ru-RU" dirty="0"/>
              <a:t>историю про </a:t>
            </a:r>
            <a:r>
              <a:rPr lang="ru-RU" dirty="0" smtClean="0"/>
              <a:t>маму</a:t>
            </a:r>
            <a:endParaRPr lang="ru-RU" dirty="0"/>
          </a:p>
        </p:txBody>
      </p:sp>
      <p:pic>
        <p:nvPicPr>
          <p:cNvPr id="4" name="Содержимое 3" descr="http://kladraz.ru/upload/blogs2/2016/11/6579_aa2b34b72b3cf0bbeb793cf479bc5126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584325"/>
            <a:ext cx="59531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«Любимый цветок моей мамы» </a:t>
            </a:r>
          </a:p>
        </p:txBody>
      </p:sp>
      <p:pic>
        <p:nvPicPr>
          <p:cNvPr id="4" name="Содержимое 3" descr="http://kladraz.ru/upload/blogs2/2016/11/6579_a80acba775d68693b5026d484dbaf6a8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1955800"/>
            <a:ext cx="59531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Поиграем</a:t>
            </a:r>
            <a:endParaRPr lang="ru-RU" dirty="0"/>
          </a:p>
        </p:txBody>
      </p:sp>
      <p:pic>
        <p:nvPicPr>
          <p:cNvPr id="4" name="Содержимое 3" descr="http://kladraz.ru/upload/blogs2/2016/11/6579_e7825ec6a9c1250b2e2334d43a8a70d4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577181" y="2460625"/>
            <a:ext cx="59531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90</TotalTime>
  <Words>170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День Матери - Международный праздник </vt:lpstr>
      <vt:lpstr>День матери</vt:lpstr>
      <vt:lpstr>Притча о матери</vt:lpstr>
      <vt:lpstr>Мама, мать... </vt:lpstr>
      <vt:lpstr>Мама… </vt:lpstr>
      <vt:lpstr>«Вальс для мамы» </vt:lpstr>
      <vt:lpstr>Лесная историю про маму</vt:lpstr>
      <vt:lpstr>«Любимый цветок моей мамы» </vt:lpstr>
      <vt:lpstr>Поиграем</vt:lpstr>
      <vt:lpstr>Пословицы о маме</vt:lpstr>
      <vt:lpstr>«Эстафета» комплиментов </vt:lpstr>
      <vt:lpstr>«Футболка с надписью» </vt:lpstr>
      <vt:lpstr>«Королева» </vt:lpstr>
      <vt:lpstr>«Шарбол» </vt:lpstr>
      <vt:lpstr>Подведение итогов.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2016-11-23T18:50:04Z</dcterms:created>
  <dcterms:modified xsi:type="dcterms:W3CDTF">2016-11-23T21:00:02Z</dcterms:modified>
</cp:coreProperties>
</file>