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6" r:id="rId3"/>
    <p:sldId id="258" r:id="rId4"/>
    <p:sldId id="260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1" r:id="rId13"/>
    <p:sldId id="269" r:id="rId14"/>
    <p:sldId id="270" r:id="rId15"/>
    <p:sldId id="271" r:id="rId16"/>
    <p:sldId id="272" r:id="rId17"/>
    <p:sldId id="275" r:id="rId18"/>
    <p:sldId id="274" r:id="rId19"/>
    <p:sldId id="276" r:id="rId20"/>
    <p:sldId id="259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6" autoAdjust="0"/>
    <p:restoredTop sz="94660"/>
  </p:normalViewPr>
  <p:slideViewPr>
    <p:cSldViewPr>
      <p:cViewPr>
        <p:scale>
          <a:sx n="62" d="100"/>
          <a:sy n="62" d="100"/>
        </p:scale>
        <p:origin x="-53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B1121A-D4D8-476A-AE07-41455A3101A2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006056-7DA9-4630-A053-DF96CD38A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B0F5A-BC94-4FCB-9166-E1647E25B16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D361F9-0E87-42E0-9CF1-44BAB76F73C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62799-BB9C-4A2F-A5C6-2F3384107E57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F1BD8-7CA9-4FCC-951B-083D31168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B012D-553C-4EB4-AA5B-3E45A22FB952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56CBE-F1E4-4528-B4E0-0111C8E6A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8E954-8042-499E-8EDA-69A64798E339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D6B5C-BEEA-4F76-BA08-6BF74734D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57347-C299-43BD-9DEA-D6D5969784E8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04745-931D-4F60-8629-BAE685A74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01645-EDD8-4604-8617-8B3395893DDB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4AEAF-C32E-4504-8918-458907092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60BF5-50E1-4198-AC33-8DF17261E4FE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5709-D864-4291-A1C1-B8B62D77F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0D3C-2D67-494E-ABAB-1097D60F5148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40D42-88D2-4B94-946F-E5D10789B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B19BC-FFCF-4203-89AD-683474729592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ED0AA-FE48-4724-B8C0-DF79E86E9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543B0-D60F-4085-9161-6311B09AC0C9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BFC4C-5226-4A3F-BD4F-F4F59B34E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E5401-B37C-4B76-B0CB-DB395FB742C6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0F8AD-09AD-4B38-A25B-F74EC6C6A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8D067-898E-4326-9A24-99525C37448A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25FDD-706D-4873-AE9B-C3BF9CD57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8C2DAD-C278-49ED-A22E-56845F6FB77A}" type="datetimeFigureOut">
              <a:rPr lang="ru-RU"/>
              <a:pPr>
                <a:defRPr/>
              </a:pPr>
              <a:t>13.05.2015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4A16ED-39C1-4FEF-AD46-DF833CF37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9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71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6"/>
          <p:cNvSpPr>
            <a:spLocks noChangeArrowheads="1"/>
          </p:cNvSpPr>
          <p:nvPr/>
        </p:nvSpPr>
        <p:spPr bwMode="auto">
          <a:xfrm>
            <a:off x="0" y="430213"/>
            <a:ext cx="914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rgbClr val="5A2C64"/>
                </a:solidFill>
                <a:latin typeface="Times New Roman" pitchFamily="18" charset="0"/>
                <a:cs typeface="Times New Roman" pitchFamily="18" charset="0"/>
              </a:rPr>
              <a:t>ЭКОЛОГИЧЕСКОЕ ОБРАЗОВАНИЕ МЛАДШИХ ДОШКОЛЬНИКОВ</a:t>
            </a:r>
            <a:endParaRPr lang="ru-RU" sz="1600" b="1">
              <a:solidFill>
                <a:srgbClr val="5A2C6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5" descr="S1250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51520" y="215397"/>
            <a:ext cx="8496944" cy="12054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МАТРЕШКА ВСТРЕЧАЕТ ДЕТЕЙ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>
              <a:cs typeface="Arial" charset="0"/>
            </a:endParaRPr>
          </a:p>
        </p:txBody>
      </p:sp>
      <p:pic>
        <p:nvPicPr>
          <p:cNvPr id="24580" name="Picture 38" descr="S12400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665288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6878" y="790434"/>
            <a:ext cx="8208912" cy="8552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bIns="0" anchor="ctr">
            <a:spAutoFit/>
          </a:bodyPr>
          <a:lstStyle/>
          <a:p>
            <a:pPr algn="ctr">
              <a:defRPr/>
            </a:pPr>
            <a:endParaRPr lang="ru-RU" sz="1200" b="1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СКАЗОЧНЫЕ ГЕРОИ РАДУЮТ ДЕТЕЙ</a:t>
            </a:r>
            <a:endParaRPr lang="ru-RU">
              <a:cs typeface="Arial" charset="0"/>
            </a:endParaRPr>
          </a:p>
        </p:txBody>
      </p:sp>
      <p:pic>
        <p:nvPicPr>
          <p:cNvPr id="25604" name="Picture 92" descr="S12400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80975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68814"/>
            <a:ext cx="8784976" cy="6803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ВИДОВЫЕ ЭКОЛОГИЧЕСКИЕ ТОЧКИ САДА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pic>
        <p:nvPicPr>
          <p:cNvPr id="26628" name="Picture 11" descr="S1250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12"/>
          <p:cNvSpPr txBox="1">
            <a:spLocks noChangeArrowheads="1"/>
          </p:cNvSpPr>
          <p:nvPr/>
        </p:nvSpPr>
        <p:spPr bwMode="auto">
          <a:xfrm>
            <a:off x="1619250" y="5949950"/>
            <a:ext cx="547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ПОЛЯНА СКАЗОК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8" descr="S1250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657225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9"/>
          <p:cNvSpPr txBox="1">
            <a:spLocks noChangeArrowheads="1"/>
          </p:cNvSpPr>
          <p:nvPr/>
        </p:nvSpPr>
        <p:spPr bwMode="auto">
          <a:xfrm>
            <a:off x="2268538" y="5799138"/>
            <a:ext cx="4967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МОЖЕВЕЛЬНИК И САМШИТ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" descr="S1250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9"/>
          <p:cNvSpPr txBox="1">
            <a:spLocks noChangeArrowheads="1"/>
          </p:cNvSpPr>
          <p:nvPr/>
        </p:nvSpPr>
        <p:spPr bwMode="auto">
          <a:xfrm>
            <a:off x="1476375" y="6237288"/>
            <a:ext cx="6337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ЦВЕТЕТ «НЕВЕСТА»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2" descr="S1250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13"/>
          <p:cNvSpPr txBox="1">
            <a:spLocks noChangeArrowheads="1"/>
          </p:cNvSpPr>
          <p:nvPr/>
        </p:nvSpPr>
        <p:spPr bwMode="auto">
          <a:xfrm>
            <a:off x="1403350" y="6092825"/>
            <a:ext cx="6264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НАШ СОСНОВЫЙ БОР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1" descr="S12400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04813"/>
            <a:ext cx="3425825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12"/>
          <p:cNvSpPr txBox="1">
            <a:spLocks noChangeArrowheads="1"/>
          </p:cNvSpPr>
          <p:nvPr/>
        </p:nvSpPr>
        <p:spPr bwMode="auto">
          <a:xfrm>
            <a:off x="5292725" y="2932113"/>
            <a:ext cx="3455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НОСИТ ОДУВАНЧИК ЖЕЛТЫЙ САРАФАНЧИК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6" descr="S1240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620713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 Box 7"/>
          <p:cNvSpPr txBox="1">
            <a:spLocks noChangeArrowheads="1"/>
          </p:cNvSpPr>
          <p:nvPr/>
        </p:nvSpPr>
        <p:spPr bwMode="auto">
          <a:xfrm>
            <a:off x="1692275" y="5805488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ПОДРАСТЕТ НАРЯДИТСЯ В БЕЛЕНЬКОЕ ПЛАТЬИЦЕ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8" descr="S12400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052513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 Box 9"/>
          <p:cNvSpPr txBox="1">
            <a:spLocks noChangeArrowheads="1"/>
          </p:cNvSpPr>
          <p:nvPr/>
        </p:nvSpPr>
        <p:spPr bwMode="auto">
          <a:xfrm>
            <a:off x="2124075" y="6092825"/>
            <a:ext cx="467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МЫ И  БЕЛАЯ СИРЕНЬ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8" descr="0031-031-Ekologicheskoe-prostranstvo-gruppy-vkljuchaet-v-sebja-sledujuschie-elemen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14400" y="-509588"/>
            <a:ext cx="10972800" cy="787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51520" y="183704"/>
            <a:ext cx="8496944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5A2C64"/>
                </a:solidFill>
                <a:latin typeface="Times New Roman" pitchFamily="18" charset="0"/>
                <a:cs typeface="Times New Roman" pitchFamily="18" charset="0"/>
              </a:rPr>
              <a:t>ЕРЁМКИНА ЛЮДМИЛА ЮРЬЕВНА</a:t>
            </a:r>
          </a:p>
          <a:p>
            <a:pPr algn="ctr">
              <a:defRPr/>
            </a:pPr>
            <a:r>
              <a:rPr lang="ru-RU" sz="1600" b="1">
                <a:solidFill>
                  <a:srgbClr val="5A2C64"/>
                </a:solidFill>
                <a:latin typeface="Times New Roman" pitchFamily="18" charset="0"/>
                <a:cs typeface="Times New Roman" pitchFamily="18" charset="0"/>
              </a:rPr>
              <a:t>ВОСПИТАТЕЛЬ ДОУ №105 г. СИМФЕРОПОЛЬ</a:t>
            </a:r>
          </a:p>
          <a:p>
            <a:pPr algn="ctr">
              <a:defRPr/>
            </a:pPr>
            <a:r>
              <a:rPr lang="ru-RU" sz="1600" b="1">
                <a:solidFill>
                  <a:srgbClr val="5A2C64"/>
                </a:solidFill>
                <a:latin typeface="Times New Roman" pitchFamily="18" charset="0"/>
                <a:cs typeface="Times New Roman" pitchFamily="18" charset="0"/>
              </a:rPr>
              <a:t>ОБРАЗОВАНИЕ ВЫСШЕЕ ПЕДАГОГИЧЕСКОЕ</a:t>
            </a:r>
          </a:p>
          <a:p>
            <a:pPr algn="ctr">
              <a:defRPr/>
            </a:pPr>
            <a:r>
              <a:rPr lang="ru-RU" sz="1600" b="1">
                <a:solidFill>
                  <a:srgbClr val="5A2C64"/>
                </a:solidFill>
                <a:latin typeface="Times New Roman" pitchFamily="18" charset="0"/>
                <a:cs typeface="Times New Roman" pitchFamily="18" charset="0"/>
              </a:rPr>
              <a:t>ПЕДСТАЖ 22 ГОДА</a:t>
            </a:r>
            <a:endParaRPr lang="uk-UA" sz="1600" b="1">
              <a:solidFill>
                <a:srgbClr val="5A2C6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6" descr="S1250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59385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7" descr="0011-011-Formy-raboty-s-roditeljami-po-ekologicheskomu-vospitanij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 descr="E:\ДОКУМЕНТЫ\ДУЗ (ясли-сад) № 67\картинки для презентаций\аниме\709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0" y="6523038"/>
            <a:ext cx="91440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7" descr="0017-017-Vospitanie-ekologicheskoj-kultury-cherez-raznye-vidy-dejatelnos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4400" y="-509588"/>
            <a:ext cx="10972800" cy="787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4423" y="654640"/>
            <a:ext cx="8352928" cy="40973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5A2C64"/>
                </a:solidFill>
                <a:latin typeface="Georgia" pitchFamily="18" charset="0"/>
              </a:rPr>
              <a:t>ЗАДАЧИ ЭКОЛОГИЧЕСКОГО ВОСПИТАНИЯ</a:t>
            </a:r>
            <a:br>
              <a:rPr lang="ru-RU" sz="2400" b="1">
                <a:solidFill>
                  <a:srgbClr val="5A2C64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5A2C64"/>
                </a:solidFill>
                <a:latin typeface="Georgia" pitchFamily="18" charset="0"/>
              </a:rPr>
              <a:t>МЛАДШИХ ДОШКОЛЬНИКОВ</a:t>
            </a:r>
            <a:endParaRPr lang="ru-RU" sz="2400" b="1">
              <a:solidFill>
                <a:srgbClr val="5A2C64"/>
              </a:solidFill>
            </a:endParaRPr>
          </a:p>
          <a:p>
            <a:pPr algn="ctr">
              <a:defRPr/>
            </a:pPr>
            <a:endParaRPr lang="ru-RU" sz="2000" b="1">
              <a:solidFill>
                <a:srgbClr val="5A2C64"/>
              </a:solidFill>
            </a:endParaRPr>
          </a:p>
          <a:p>
            <a:pPr algn="ctr">
              <a:defRPr/>
            </a:pPr>
            <a:endParaRPr lang="ru-RU" sz="2000" b="1">
              <a:solidFill>
                <a:srgbClr val="5A2C64"/>
              </a:solidFill>
            </a:endParaRPr>
          </a:p>
          <a:p>
            <a:pPr algn="ctr">
              <a:defRPr/>
            </a:pPr>
            <a:endParaRPr lang="ru-RU" sz="2000" b="1">
              <a:solidFill>
                <a:srgbClr val="5A2C64"/>
              </a:solidFill>
            </a:endParaRPr>
          </a:p>
          <a:p>
            <a:pPr algn="ctr">
              <a:defRPr/>
            </a:pPr>
            <a:endParaRPr lang="ru-RU" sz="2000" b="1">
              <a:solidFill>
                <a:srgbClr val="5A2C64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rgbClr val="5A2C64"/>
                </a:solidFill>
              </a:rPr>
              <a:t>1 ЗАЛОЖИТЬ ПЕРВЫЕ ОРИЕНТИРЫ В МИРЕ ПРИРОДЫ, В МИРЕ РАСТЕНИЙ И ЖИВОТНЫХ</a:t>
            </a:r>
          </a:p>
          <a:p>
            <a:pPr>
              <a:defRPr/>
            </a:pPr>
            <a:endParaRPr lang="ru-RU" sz="2400" b="1">
              <a:solidFill>
                <a:srgbClr val="5A2C64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rgbClr val="5A2C64"/>
                </a:solidFill>
              </a:rPr>
              <a:t>2 ОБЕСПЕЧИТЬ ПОНИМАНИЕ ПЕРВОНАЧАЛЬНЫХ СВЯЗЕЙ В ПРИРОДЕ</a:t>
            </a:r>
          </a:p>
          <a:p>
            <a:pPr>
              <a:defRPr/>
            </a:pPr>
            <a:endParaRPr lang="ru-RU" sz="2400" b="1">
              <a:solidFill>
                <a:srgbClr val="5A2C64"/>
              </a:solidFill>
            </a:endParaRPr>
          </a:p>
          <a:p>
            <a:pPr>
              <a:defRPr/>
            </a:pPr>
            <a:r>
              <a:rPr lang="ru-RU" sz="2400" b="1">
                <a:solidFill>
                  <a:srgbClr val="5A2C64"/>
                </a:solidFill>
              </a:rPr>
              <a:t>3 НЕОДНОКРАТНОЕ ОБСЛЕДОВАНИЕ ПРЕДМЕТОВ И ОБЪЕКТОВ ПРИРОДЫ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80530"/>
            <a:ext cx="8496944" cy="47683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ЦЕЛИ ЭКОЛОГИЧЕСКОГО ОБРАЗОВАНИЯ ДОШКОЛЬНИКОВ</a:t>
            </a:r>
          </a:p>
          <a:p>
            <a:pPr algn="ctr">
              <a:defRPr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1 СОВЕРШЕНСТВОВАНИЕ ДЕЯТЕЛЬНОСТИ ОРГАНОВ ЧУВСТВ</a:t>
            </a:r>
          </a:p>
          <a:p>
            <a:pPr>
              <a:defRPr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2 НАКОПЛЕНИЕ ПРЕДСТАВЛЕНИЙ ОБ ОКРУЖАЮЩЕМ МИРЕ</a:t>
            </a:r>
          </a:p>
          <a:p>
            <a:pPr>
              <a:defRPr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3 РАЗВИТИЕ ВОСПРИЯТИЯ</a:t>
            </a:r>
          </a:p>
          <a:p>
            <a:pPr>
              <a:defRPr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4 ФОРМИРОВАНИЕ ПРЕДСТАВЛЕНИЙ О ЯВЛЕНИЯХ ПРИРОДЫ, ВРЕМЕНАХ ГОДА, ЖИВОЙ И НЕЖИВОЙ ПРИРОДЕ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>
              <a:latin typeface="Georgia" pitchFamily="18" charset="0"/>
            </a:endParaRPr>
          </a:p>
        </p:txBody>
      </p:sp>
      <p:pic>
        <p:nvPicPr>
          <p:cNvPr id="18436" name="Picture 1" descr="E:\ДОКУМЕНТЫ\САЙТ ДУЗ 67\ГРУППЫ\группы кратковременного пребывания\IMG_77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116800" y="-13030200"/>
            <a:ext cx="16192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3528" y="247909"/>
            <a:ext cx="8496944" cy="10721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УГОЛОК ПРИРОДЫ</a:t>
            </a:r>
          </a:p>
          <a:p>
            <a:pPr algn="ctr">
              <a:defRPr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УХОД И ПОЛИВ КОМНАТНЫХ РАСТЕНИЙ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8" descr="S1240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557338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07802" y="430038"/>
            <a:ext cx="8208912" cy="12286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pAutoFit/>
          </a:bodyPr>
          <a:lstStyle/>
          <a:p>
            <a:pPr algn="ctr">
              <a:tabLst>
                <a:tab pos="457200" algn="l"/>
                <a:tab pos="685800" algn="l"/>
              </a:tabLst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НАБЛЮДЕНИЕ ДЕТЕЙ ЗА УЛИТКОЙ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  <a:tab pos="685800" algn="l"/>
              </a:tabLst>
              <a:defRPr/>
            </a:pPr>
            <a:endParaRPr lang="ru-RU">
              <a:ea typeface="Calibri" pitchFamily="34" charset="0"/>
              <a:cs typeface="Arial" charset="0"/>
            </a:endParaRPr>
          </a:p>
        </p:txBody>
      </p:sp>
      <p:pic>
        <p:nvPicPr>
          <p:cNvPr id="20484" name="Picture 25" descr="S1240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881188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388" y="257175"/>
            <a:ext cx="867727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9525"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РАССМАТРИВАНИЕ ПЕРВЫХ ВЕСЕННИХ ЦВЕТОВ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indent="9525" eaLnBrk="0" hangingPunct="0"/>
            <a:endParaRPr lang="ru-RU">
              <a:ea typeface="Calibri" pitchFamily="34" charset="0"/>
              <a:cs typeface="Arial" charset="0"/>
            </a:endParaRPr>
          </a:p>
        </p:txBody>
      </p:sp>
      <p:pic>
        <p:nvPicPr>
          <p:cNvPr id="21506" name="Picture 33" descr="S12400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9512" y="374758"/>
            <a:ext cx="8712968" cy="11188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ЭКСКУРСИЯ ПО ЭКОЛОГИЧЕСКОЙ ТРОПЕ САДА</a:t>
            </a:r>
            <a:endParaRPr lang="ru-RU">
              <a:cs typeface="Arial" charset="0"/>
            </a:endParaRPr>
          </a:p>
          <a:p>
            <a:pPr algn="ctr" eaLnBrk="0" hangingPunct="0">
              <a:defRPr/>
            </a:pPr>
            <a:r>
              <a:rPr lang="ru-RU" b="1">
                <a:latin typeface="Times New Roman" pitchFamily="18" charset="0"/>
              </a:rPr>
              <a:t> </a:t>
            </a:r>
            <a:endParaRPr lang="ru-RU">
              <a:cs typeface="Arial" charset="0"/>
            </a:endParaRPr>
          </a:p>
        </p:txBody>
      </p:sp>
      <p:pic>
        <p:nvPicPr>
          <p:cNvPr id="22532" name="Picture 87" descr="S12400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80975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82" descr="S1240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1430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84"/>
          <p:cNvSpPr txBox="1">
            <a:spLocks noChangeArrowheads="1"/>
          </p:cNvSpPr>
          <p:nvPr/>
        </p:nvSpPr>
        <p:spPr bwMode="auto">
          <a:xfrm>
            <a:off x="1619250" y="6092825"/>
            <a:ext cx="583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ПЕРВЫЕ ТЮЛЬПАНЫ НА НАШЕЙ КЛУМБЕ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1833</TotalTime>
  <Words>140</Words>
  <Application>Microsoft Office PowerPoint</Application>
  <PresentationFormat>Экран (4:3)</PresentationFormat>
  <Paragraphs>46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21</vt:i4>
      </vt:variant>
    </vt:vector>
  </HeadingPairs>
  <TitlesOfParts>
    <vt:vector size="35" baseType="lpstr">
      <vt:lpstr>Arial</vt:lpstr>
      <vt:lpstr>Georgia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User</cp:lastModifiedBy>
  <cp:revision>91</cp:revision>
  <dcterms:created xsi:type="dcterms:W3CDTF">2015-02-01T15:01:57Z</dcterms:created>
  <dcterms:modified xsi:type="dcterms:W3CDTF">2015-05-13T17:47:35Z</dcterms:modified>
</cp:coreProperties>
</file>