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4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t>10.03.2015</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t>10.03.2015</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t>10.03.2015</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t>10.03.2015</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t>10.03.2015</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10.03.2015</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10.03.2015</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t>10.03.2015</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t>10.03.2015</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t>10.03.2015</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988840"/>
            <a:ext cx="6531064" cy="2175098"/>
          </a:xfrm>
        </p:spPr>
        <p:style>
          <a:lnRef idx="1">
            <a:schemeClr val="accent5"/>
          </a:lnRef>
          <a:fillRef idx="3">
            <a:schemeClr val="accent5"/>
          </a:fillRef>
          <a:effectRef idx="2">
            <a:schemeClr val="accent5"/>
          </a:effectRef>
          <a:fontRef idx="minor">
            <a:schemeClr val="lt1"/>
          </a:fontRef>
        </p:style>
        <p:txBody>
          <a:bodyPr/>
          <a:lstStyle/>
          <a:p>
            <a:r>
              <a:rPr lang="en-US" sz="4000" dirty="0"/>
              <a:t>Presentation in English</a:t>
            </a:r>
            <a:br>
              <a:rPr lang="en-US" sz="4000" dirty="0"/>
            </a:br>
            <a:r>
              <a:rPr lang="en-US" sz="4000" dirty="0"/>
              <a:t>  on the subject</a:t>
            </a:r>
            <a:br>
              <a:rPr lang="en-US" sz="4000" dirty="0"/>
            </a:br>
            <a:r>
              <a:rPr lang="ru-RU" sz="5400" dirty="0" smtClean="0">
                <a:latin typeface="AnastasiaScript" pitchFamily="2" charset="0"/>
              </a:rPr>
              <a:t>«</a:t>
            </a:r>
            <a:r>
              <a:rPr lang="en-US" sz="5400" dirty="0" smtClean="0">
                <a:latin typeface="AnastasiaScript" pitchFamily="2" charset="0"/>
              </a:rPr>
              <a:t>My </a:t>
            </a:r>
            <a:r>
              <a:rPr lang="en-US" sz="5400" dirty="0">
                <a:latin typeface="AnastasiaScript" pitchFamily="2" charset="0"/>
              </a:rPr>
              <a:t>favorite </a:t>
            </a:r>
            <a:r>
              <a:rPr lang="en-US" sz="5400" dirty="0" smtClean="0">
                <a:latin typeface="AnastasiaScript" pitchFamily="2" charset="0"/>
              </a:rPr>
              <a:t>movie</a:t>
            </a:r>
            <a:r>
              <a:rPr lang="ru-RU" sz="5400" dirty="0" smtClean="0">
                <a:latin typeface="AnastasiaScript" pitchFamily="2" charset="0"/>
              </a:rPr>
              <a:t>».</a:t>
            </a:r>
            <a:endParaRPr lang="ru-RU" sz="5400" dirty="0">
              <a:latin typeface="AnastasiaScript" pitchFamily="2" charset="0"/>
            </a:endParaRPr>
          </a:p>
        </p:txBody>
      </p:sp>
      <p:sp>
        <p:nvSpPr>
          <p:cNvPr id="3" name="Подзаголовок 2"/>
          <p:cNvSpPr>
            <a:spLocks noGrp="1"/>
          </p:cNvSpPr>
          <p:nvPr>
            <p:ph type="subTitle" idx="1"/>
          </p:nvPr>
        </p:nvSpPr>
        <p:spPr>
          <a:xfrm>
            <a:off x="6372200" y="5229200"/>
            <a:ext cx="2339752" cy="1368152"/>
          </a:xfrm>
        </p:spPr>
        <p:style>
          <a:lnRef idx="1">
            <a:schemeClr val="accent2"/>
          </a:lnRef>
          <a:fillRef idx="2">
            <a:schemeClr val="accent2"/>
          </a:fillRef>
          <a:effectRef idx="1">
            <a:schemeClr val="accent2"/>
          </a:effectRef>
          <a:fontRef idx="minor">
            <a:schemeClr val="dk1"/>
          </a:fontRef>
        </p:style>
        <p:txBody>
          <a:bodyPr>
            <a:noAutofit/>
          </a:bodyPr>
          <a:lstStyle/>
          <a:p>
            <a:pPr algn="r"/>
            <a:r>
              <a:rPr lang="en-US" sz="1800" dirty="0" smtClean="0">
                <a:solidFill>
                  <a:schemeClr val="bg1"/>
                </a:solidFill>
              </a:rPr>
              <a:t>Fulfilled</a:t>
            </a:r>
            <a:endParaRPr lang="en-US" sz="1800" dirty="0">
              <a:solidFill>
                <a:schemeClr val="bg1"/>
              </a:solidFill>
            </a:endParaRPr>
          </a:p>
          <a:p>
            <a:pPr algn="r"/>
            <a:r>
              <a:rPr lang="en-US" sz="1800" dirty="0" smtClean="0">
                <a:solidFill>
                  <a:schemeClr val="bg1"/>
                </a:solidFill>
              </a:rPr>
              <a:t>Pupil</a:t>
            </a:r>
            <a:r>
              <a:rPr lang="ru-RU" sz="1800" dirty="0" smtClean="0">
                <a:solidFill>
                  <a:schemeClr val="bg1"/>
                </a:solidFill>
              </a:rPr>
              <a:t> </a:t>
            </a:r>
            <a:r>
              <a:rPr lang="en-US" sz="1800" dirty="0" smtClean="0">
                <a:solidFill>
                  <a:schemeClr val="bg1"/>
                </a:solidFill>
              </a:rPr>
              <a:t>9-</a:t>
            </a:r>
            <a:r>
              <a:rPr lang="ru-RU" sz="1800" dirty="0" smtClean="0">
                <a:solidFill>
                  <a:schemeClr val="bg1"/>
                </a:solidFill>
              </a:rPr>
              <a:t>А</a:t>
            </a:r>
            <a:r>
              <a:rPr lang="en-US" sz="1800" dirty="0" smtClean="0">
                <a:solidFill>
                  <a:schemeClr val="bg1"/>
                </a:solidFill>
              </a:rPr>
              <a:t> </a:t>
            </a:r>
            <a:r>
              <a:rPr lang="en-US" sz="1800" dirty="0">
                <a:solidFill>
                  <a:schemeClr val="bg1"/>
                </a:solidFill>
              </a:rPr>
              <a:t>class</a:t>
            </a:r>
          </a:p>
          <a:p>
            <a:pPr algn="r"/>
            <a:r>
              <a:rPr lang="en-US" sz="1800" dirty="0" smtClean="0">
                <a:solidFill>
                  <a:schemeClr val="bg1"/>
                </a:solidFill>
              </a:rPr>
              <a:t>Gymnasium</a:t>
            </a:r>
            <a:r>
              <a:rPr lang="ru-RU" sz="1800" dirty="0" smtClean="0">
                <a:solidFill>
                  <a:schemeClr val="bg1"/>
                </a:solidFill>
              </a:rPr>
              <a:t> №</a:t>
            </a:r>
            <a:r>
              <a:rPr lang="en-US" sz="1800" dirty="0" smtClean="0">
                <a:solidFill>
                  <a:schemeClr val="bg1"/>
                </a:solidFill>
              </a:rPr>
              <a:t> </a:t>
            </a:r>
            <a:r>
              <a:rPr lang="en-US" sz="1800" dirty="0">
                <a:solidFill>
                  <a:schemeClr val="bg1"/>
                </a:solidFill>
              </a:rPr>
              <a:t>1</a:t>
            </a:r>
          </a:p>
          <a:p>
            <a:pPr algn="r"/>
            <a:r>
              <a:rPr lang="en-US" sz="1800" dirty="0" smtClean="0">
                <a:solidFill>
                  <a:schemeClr val="bg1"/>
                </a:solidFill>
              </a:rPr>
              <a:t>Alexandra Lysenko.</a:t>
            </a:r>
            <a:endParaRPr lang="ru-RU" sz="1800" dirty="0">
              <a:solidFill>
                <a:schemeClr val="bg1"/>
              </a:solidFill>
            </a:endParaRPr>
          </a:p>
        </p:txBody>
      </p:sp>
    </p:spTree>
    <p:extLst>
      <p:ext uri="{BB962C8B-B14F-4D97-AF65-F5344CB8AC3E}">
        <p14:creationId xmlns:p14="http://schemas.microsoft.com/office/powerpoint/2010/main" val="782268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925504" cy="2722240"/>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a:t>I </a:t>
            </a:r>
            <a:r>
              <a:rPr lang="en-US" dirty="0" smtClean="0"/>
              <a:t>like film about vampire. </a:t>
            </a:r>
            <a:r>
              <a:rPr lang="en-US" dirty="0"/>
              <a:t>M</a:t>
            </a:r>
            <a:r>
              <a:rPr lang="en-US" dirty="0" smtClean="0"/>
              <a:t>y </a:t>
            </a:r>
            <a:r>
              <a:rPr lang="en-US" dirty="0"/>
              <a:t>favorite </a:t>
            </a:r>
            <a:r>
              <a:rPr lang="en-US" dirty="0" smtClean="0"/>
              <a:t>movie is..</a:t>
            </a:r>
            <a:r>
              <a:rPr lang="en-US" dirty="0"/>
              <a:t/>
            </a:r>
            <a:br>
              <a:rPr lang="en-US" dirty="0"/>
            </a:br>
            <a:r>
              <a:rPr lang="ru-RU" dirty="0" smtClean="0"/>
              <a:t>«</a:t>
            </a:r>
            <a:r>
              <a:rPr lang="en-US" dirty="0" smtClean="0">
                <a:latin typeface="Algerian" pitchFamily="82" charset="0"/>
              </a:rPr>
              <a:t>Under world</a:t>
            </a:r>
            <a:r>
              <a:rPr lang="ru-RU" dirty="0" smtClean="0"/>
              <a:t>»</a:t>
            </a:r>
            <a:r>
              <a:rPr lang="en-US" dirty="0" smtClean="0"/>
              <a:t>.</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65872"/>
            <a:ext cx="2769096" cy="3692128"/>
          </a:xfrm>
          <a:prstGeom prst="rect">
            <a:avLst/>
          </a:prstGeom>
          <a:effectLst>
            <a:softEdge rad="63500"/>
          </a:effectLst>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0043" y="3033148"/>
            <a:ext cx="2542282" cy="3702422"/>
          </a:xfrm>
          <a:prstGeom prst="rect">
            <a:avLst/>
          </a:prstGeom>
          <a:effectLst>
            <a:softEdge rad="63500"/>
          </a:effectLst>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42615" y="4437112"/>
            <a:ext cx="3837428" cy="2158554"/>
          </a:xfrm>
          <a:prstGeom prst="rect">
            <a:avLst/>
          </a:prstGeom>
        </p:spPr>
      </p:pic>
    </p:spTree>
    <p:extLst>
      <p:ext uri="{BB962C8B-B14F-4D97-AF65-F5344CB8AC3E}">
        <p14:creationId xmlns:p14="http://schemas.microsoft.com/office/powerpoint/2010/main" val="2770105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88640"/>
            <a:ext cx="7925504" cy="3154288"/>
          </a:xfrm>
        </p:spPr>
        <p:style>
          <a:lnRef idx="0">
            <a:schemeClr val="accent6"/>
          </a:lnRef>
          <a:fillRef idx="3">
            <a:schemeClr val="accent6"/>
          </a:fillRef>
          <a:effectRef idx="3">
            <a:schemeClr val="accent6"/>
          </a:effectRef>
          <a:fontRef idx="minor">
            <a:schemeClr val="lt1"/>
          </a:fontRef>
        </p:style>
        <p:txBody>
          <a:bodyPr/>
          <a:lstStyle/>
          <a:p>
            <a:r>
              <a:rPr lang="en-US" sz="2400" dirty="0">
                <a:latin typeface="Aharoni" pitchFamily="2" charset="-79"/>
                <a:cs typeface="Aharoni" pitchFamily="2" charset="-79"/>
              </a:rPr>
              <a:t>For centuries, the rulers of the kingdom of darkness, vampires and werewolves are ruthless war, invisible to the human eye. </a:t>
            </a:r>
            <a:r>
              <a:rPr lang="en-US" sz="2400" dirty="0" err="1" smtClean="0">
                <a:latin typeface="Aharoni" pitchFamily="2" charset="-79"/>
                <a:cs typeface="Aharoni" pitchFamily="2" charset="-79"/>
              </a:rPr>
              <a:t>Selin</a:t>
            </a:r>
            <a:r>
              <a:rPr lang="en-US" sz="2400" dirty="0" smtClean="0">
                <a:latin typeface="Aharoni" pitchFamily="2" charset="-79"/>
                <a:cs typeface="Aharoni" pitchFamily="2" charset="-79"/>
              </a:rPr>
              <a:t> </a:t>
            </a:r>
            <a:r>
              <a:rPr lang="en-US" sz="2400" dirty="0">
                <a:latin typeface="Aharoni" pitchFamily="2" charset="-79"/>
                <a:cs typeface="Aharoni" pitchFamily="2" charset="-79"/>
              </a:rPr>
              <a:t>fearless warrior vampire, werewolves destroys every night, drawn by an unquenchable thirst for revenge. Her clan sure that vampires managed to defeat the sworn enemies, but </a:t>
            </a:r>
            <a:r>
              <a:rPr lang="en-US" sz="2400" dirty="0" err="1" smtClean="0">
                <a:latin typeface="Aharoni" pitchFamily="2" charset="-79"/>
                <a:cs typeface="Aharoni" pitchFamily="2" charset="-79"/>
              </a:rPr>
              <a:t>Selin</a:t>
            </a:r>
            <a:r>
              <a:rPr lang="en-US" sz="2400" dirty="0" smtClean="0">
                <a:latin typeface="Aharoni" pitchFamily="2" charset="-79"/>
                <a:cs typeface="Aharoni" pitchFamily="2" charset="-79"/>
              </a:rPr>
              <a:t> </a:t>
            </a:r>
            <a:r>
              <a:rPr lang="en-US" sz="2400" dirty="0">
                <a:latin typeface="Aharoni" pitchFamily="2" charset="-79"/>
                <a:cs typeface="Aharoni" pitchFamily="2" charset="-79"/>
              </a:rPr>
              <a:t>suspects </a:t>
            </a:r>
            <a:r>
              <a:rPr lang="en-US" sz="2400" dirty="0">
                <a:effectLst/>
                <a:latin typeface="Aharoni" pitchFamily="2" charset="-79"/>
                <a:cs typeface="Aharoni" pitchFamily="2" charset="-79"/>
              </a:rPr>
              <a:t>that werewolves have a secret plan that promises the death of her family.</a:t>
            </a:r>
            <a:endParaRPr lang="ru-RU" sz="2400" dirty="0">
              <a:effectLst/>
              <a:cs typeface="Aharoni" pitchFamily="2" charset="-79"/>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744" y="3356992"/>
            <a:ext cx="4176464" cy="3341171"/>
          </a:xfrm>
          <a:prstGeom prst="rect">
            <a:avLst/>
          </a:prstGeom>
          <a:effectLst>
            <a:softEdge rad="63500"/>
          </a:effectLst>
        </p:spPr>
      </p:pic>
    </p:spTree>
    <p:extLst>
      <p:ext uri="{BB962C8B-B14F-4D97-AF65-F5344CB8AC3E}">
        <p14:creationId xmlns:p14="http://schemas.microsoft.com/office/powerpoint/2010/main" val="1337521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16632"/>
            <a:ext cx="7272808" cy="3442320"/>
          </a:xfrm>
        </p:spPr>
        <p:style>
          <a:lnRef idx="1">
            <a:schemeClr val="accent3"/>
          </a:lnRef>
          <a:fillRef idx="2">
            <a:schemeClr val="accent3"/>
          </a:fillRef>
          <a:effectRef idx="1">
            <a:schemeClr val="accent3"/>
          </a:effectRef>
          <a:fontRef idx="minor">
            <a:schemeClr val="dk1"/>
          </a:fontRef>
        </p:style>
        <p:txBody>
          <a:bodyPr/>
          <a:lstStyle/>
          <a:p>
            <a:r>
              <a:rPr lang="ru-RU" sz="2400" dirty="0">
                <a:effectLst/>
              </a:rPr>
              <a:t>Столетиями властители царства мрака, вампиры и оборотни ведут беспощадную войну, невидимую человеческому взору. Бесстрашная </a:t>
            </a:r>
            <a:r>
              <a:rPr lang="ru-RU" sz="2400" dirty="0" smtClean="0">
                <a:effectLst/>
              </a:rPr>
              <a:t>Селин, </a:t>
            </a:r>
            <a:r>
              <a:rPr lang="ru-RU" sz="2400" dirty="0">
                <a:effectLst/>
              </a:rPr>
              <a:t>воин-вампир, каждую ночь истребляет оборотней, </a:t>
            </a:r>
            <a:r>
              <a:rPr lang="ru-RU" sz="2400" dirty="0" err="1">
                <a:effectLst/>
              </a:rPr>
              <a:t>влекомая</a:t>
            </a:r>
            <a:r>
              <a:rPr lang="ru-RU" sz="2400" dirty="0">
                <a:effectLst/>
              </a:rPr>
              <a:t> неутолимой жаждой мести. Ее клан уверен, что вампирам удалось одержать верх над заклятыми врагами, но </a:t>
            </a:r>
            <a:r>
              <a:rPr lang="ru-RU" sz="2400" dirty="0" smtClean="0">
                <a:effectLst/>
              </a:rPr>
              <a:t>Селин </a:t>
            </a:r>
            <a:r>
              <a:rPr lang="ru-RU" sz="2400" dirty="0">
                <a:effectLst/>
              </a:rPr>
              <a:t>подозревает, что у оборотней есть тайный план, сулящий гибель ее роду. </a:t>
            </a:r>
            <a:endParaRPr lang="ru-RU" sz="24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4221088"/>
            <a:ext cx="4572000" cy="190500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3803839"/>
            <a:ext cx="3652664" cy="2739498"/>
          </a:xfrm>
          <a:prstGeom prst="rect">
            <a:avLst/>
          </a:prstGeom>
        </p:spPr>
      </p:pic>
    </p:spTree>
    <p:extLst>
      <p:ext uri="{BB962C8B-B14F-4D97-AF65-F5344CB8AC3E}">
        <p14:creationId xmlns:p14="http://schemas.microsoft.com/office/powerpoint/2010/main" val="418883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7781488" cy="2434208"/>
          </a:xfrm>
        </p:spPr>
        <p:style>
          <a:lnRef idx="2">
            <a:schemeClr val="dk1"/>
          </a:lnRef>
          <a:fillRef idx="1">
            <a:schemeClr val="lt1"/>
          </a:fillRef>
          <a:effectRef idx="0">
            <a:schemeClr val="dk1"/>
          </a:effectRef>
          <a:fontRef idx="minor">
            <a:schemeClr val="dk1"/>
          </a:fontRef>
        </p:style>
        <p:txBody>
          <a:bodyPr/>
          <a:lstStyle/>
          <a:p>
            <a:r>
              <a:rPr lang="en-US" sz="2400" dirty="0"/>
              <a:t>In the center of this plan - Michael mortal man. Its genetic code - the key to making superhuman to be immortal and invulnerable. Now </a:t>
            </a:r>
            <a:r>
              <a:rPr lang="en-US" sz="2400" dirty="0" err="1" smtClean="0"/>
              <a:t>Selin</a:t>
            </a:r>
            <a:r>
              <a:rPr lang="en-US" sz="2400" dirty="0" smtClean="0"/>
              <a:t> </a:t>
            </a:r>
            <a:r>
              <a:rPr lang="en-US" sz="2400" dirty="0"/>
              <a:t>must at all costs to get to him first, to determine the outcome of the eternal confrontation between the two powerful races, where people still believed the myth ...</a:t>
            </a:r>
            <a:endParaRPr lang="ru-RU" sz="24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696" y="3068960"/>
            <a:ext cx="5292080" cy="3510573"/>
          </a:xfrm>
          <a:prstGeom prst="rect">
            <a:avLst/>
          </a:prstGeom>
        </p:spPr>
      </p:pic>
    </p:spTree>
    <p:extLst>
      <p:ext uri="{BB962C8B-B14F-4D97-AF65-F5344CB8AC3E}">
        <p14:creationId xmlns:p14="http://schemas.microsoft.com/office/powerpoint/2010/main" val="1928529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853496" cy="2794248"/>
          </a:xfrm>
        </p:spPr>
        <p:style>
          <a:lnRef idx="0">
            <a:schemeClr val="accent4"/>
          </a:lnRef>
          <a:fillRef idx="3">
            <a:schemeClr val="accent4"/>
          </a:fillRef>
          <a:effectRef idx="3">
            <a:schemeClr val="accent4"/>
          </a:effectRef>
          <a:fontRef idx="minor">
            <a:schemeClr val="lt1"/>
          </a:fontRef>
        </p:style>
        <p:txBody>
          <a:bodyPr/>
          <a:lstStyle/>
          <a:p>
            <a:r>
              <a:rPr lang="ru-RU" sz="2400" dirty="0">
                <a:latin typeface="Arial" pitchFamily="34" charset="0"/>
                <a:cs typeface="Arial" pitchFamily="34" charset="0"/>
              </a:rPr>
              <a:t>В центре этого плана — смертный парень Майкл. Его генетический код — ключ к созданию </a:t>
            </a:r>
            <a:r>
              <a:rPr lang="ru-RU" sz="2400" dirty="0" err="1">
                <a:latin typeface="Arial" pitchFamily="34" charset="0"/>
                <a:cs typeface="Arial" pitchFamily="34" charset="0"/>
              </a:rPr>
              <a:t>сверхсущества</a:t>
            </a:r>
            <a:r>
              <a:rPr lang="ru-RU" sz="2400" dirty="0">
                <a:latin typeface="Arial" pitchFamily="34" charset="0"/>
                <a:cs typeface="Arial" pitchFamily="34" charset="0"/>
              </a:rPr>
              <a:t>, которое будет бессмертно и неуязвимо. Теперь </a:t>
            </a:r>
            <a:r>
              <a:rPr lang="ru-RU" sz="2400" dirty="0" smtClean="0">
                <a:latin typeface="Arial" pitchFamily="34" charset="0"/>
                <a:cs typeface="Arial" pitchFamily="34" charset="0"/>
              </a:rPr>
              <a:t>Селин </a:t>
            </a:r>
            <a:r>
              <a:rPr lang="ru-RU" sz="2400" dirty="0">
                <a:latin typeface="Arial" pitchFamily="34" charset="0"/>
                <a:cs typeface="Arial" pitchFamily="34" charset="0"/>
              </a:rPr>
              <a:t>должна любой ценой первой добраться до него, чтобы определить исход вечного противостояния двух могущественных рас, которых люди до сих пор считали мифом…</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140968"/>
            <a:ext cx="7605401" cy="3682287"/>
          </a:xfrm>
          <a:prstGeom prst="rect">
            <a:avLst/>
          </a:prstGeom>
        </p:spPr>
      </p:pic>
    </p:spTree>
    <p:extLst>
      <p:ext uri="{BB962C8B-B14F-4D97-AF65-F5344CB8AC3E}">
        <p14:creationId xmlns:p14="http://schemas.microsoft.com/office/powerpoint/2010/main" val="21038903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7781488" cy="1066056"/>
          </a:xfrm>
        </p:spPr>
        <p:style>
          <a:lnRef idx="1">
            <a:schemeClr val="accent5"/>
          </a:lnRef>
          <a:fillRef idx="2">
            <a:schemeClr val="accent5"/>
          </a:fillRef>
          <a:effectRef idx="1">
            <a:schemeClr val="accent5"/>
          </a:effectRef>
          <a:fontRef idx="minor">
            <a:schemeClr val="dk1"/>
          </a:fontRef>
        </p:style>
        <p:txBody>
          <a:bodyPr/>
          <a:lstStyle/>
          <a:p>
            <a:r>
              <a:rPr lang="en-US" sz="2400" dirty="0" smtClean="0"/>
              <a:t>Leader </a:t>
            </a:r>
            <a:r>
              <a:rPr lang="en-US" sz="2400" dirty="0"/>
              <a:t>of a clan of </a:t>
            </a:r>
            <a:r>
              <a:rPr lang="en-US" sz="2400" dirty="0" smtClean="0"/>
              <a:t>werewolves is </a:t>
            </a:r>
            <a:r>
              <a:rPr lang="en-US" sz="2400" dirty="0" smtClean="0"/>
              <a:t>Lucian.</a:t>
            </a:r>
            <a:r>
              <a:rPr lang="en-US" sz="2400" dirty="0"/>
              <a:t/>
            </a:r>
            <a:br>
              <a:rPr lang="en-US" sz="2400" dirty="0"/>
            </a:br>
            <a:r>
              <a:rPr lang="en-US" sz="2400" dirty="0" smtClean="0"/>
              <a:t>Vampire </a:t>
            </a:r>
            <a:r>
              <a:rPr lang="en-US" sz="2400" dirty="0"/>
              <a:t>clan </a:t>
            </a:r>
            <a:r>
              <a:rPr lang="en-US" sz="2400" dirty="0" smtClean="0"/>
              <a:t>leader</a:t>
            </a:r>
            <a:r>
              <a:rPr lang="en-US" sz="2400" dirty="0"/>
              <a:t>s</a:t>
            </a:r>
            <a:r>
              <a:rPr lang="en-US" sz="2400" dirty="0" smtClean="0"/>
              <a:t> </a:t>
            </a:r>
            <a:r>
              <a:rPr lang="en-US" sz="2400" dirty="0" smtClean="0"/>
              <a:t>are </a:t>
            </a:r>
            <a:r>
              <a:rPr lang="en-US" sz="2400" dirty="0"/>
              <a:t>Victor Marcus and Amelia</a:t>
            </a:r>
            <a:endParaRPr lang="ru-RU" sz="24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1412776"/>
            <a:ext cx="5187737" cy="1920255"/>
          </a:xfrm>
          <a:prstGeom prst="rect">
            <a:avLst/>
          </a:prstGeom>
          <a:effectLst>
            <a:softEdge rad="31750"/>
          </a:effectLst>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3403527"/>
            <a:ext cx="4283968" cy="3212976"/>
          </a:xfrm>
          <a:prstGeom prst="rect">
            <a:avLst/>
          </a:prstGeom>
          <a:effectLst>
            <a:softEdge rad="127000"/>
          </a:effectLst>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445250"/>
            <a:ext cx="3519638" cy="2199774"/>
          </a:xfrm>
          <a:prstGeom prst="rect">
            <a:avLst/>
          </a:prstGeom>
          <a:effectLst>
            <a:softEdge rad="63500"/>
          </a:effectLst>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3887432"/>
            <a:ext cx="3657426" cy="2743070"/>
          </a:xfrm>
          <a:prstGeom prst="rect">
            <a:avLst/>
          </a:prstGeom>
          <a:effectLst>
            <a:softEdge rad="63500"/>
          </a:effectLst>
        </p:spPr>
      </p:pic>
    </p:spTree>
    <p:extLst>
      <p:ext uri="{BB962C8B-B14F-4D97-AF65-F5344CB8AC3E}">
        <p14:creationId xmlns:p14="http://schemas.microsoft.com/office/powerpoint/2010/main" val="524558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88640"/>
            <a:ext cx="7781488" cy="994048"/>
          </a:xfrm>
        </p:spPr>
        <p:style>
          <a:lnRef idx="1">
            <a:schemeClr val="accent3"/>
          </a:lnRef>
          <a:fillRef idx="2">
            <a:schemeClr val="accent3"/>
          </a:fillRef>
          <a:effectRef idx="1">
            <a:schemeClr val="accent3"/>
          </a:effectRef>
          <a:fontRef idx="minor">
            <a:schemeClr val="dk1"/>
          </a:fontRef>
        </p:style>
        <p:txBody>
          <a:bodyPr/>
          <a:lstStyle/>
          <a:p>
            <a:r>
              <a:rPr lang="ru-RU" sz="2400" dirty="0" smtClean="0"/>
              <a:t>Лидер </a:t>
            </a:r>
            <a:r>
              <a:rPr lang="ru-RU" sz="2400" dirty="0"/>
              <a:t>клана оборотней </a:t>
            </a:r>
            <a:r>
              <a:rPr lang="ru-RU" sz="2400" dirty="0" smtClean="0"/>
              <a:t>– </a:t>
            </a:r>
            <a:r>
              <a:rPr lang="ru-RU" sz="2400" dirty="0" err="1" smtClean="0"/>
              <a:t>Люциан</a:t>
            </a:r>
            <a:r>
              <a:rPr lang="ru-RU" sz="2400" dirty="0" smtClean="0"/>
              <a:t>.</a:t>
            </a:r>
            <a:r>
              <a:rPr lang="ru-RU" sz="2400" dirty="0"/>
              <a:t/>
            </a:r>
            <a:br>
              <a:rPr lang="ru-RU" sz="2400" dirty="0"/>
            </a:br>
            <a:r>
              <a:rPr lang="ru-RU" sz="2400" dirty="0" smtClean="0"/>
              <a:t>Лидер </a:t>
            </a:r>
            <a:r>
              <a:rPr lang="ru-RU" sz="2400" dirty="0"/>
              <a:t>клана вампиров </a:t>
            </a:r>
            <a:r>
              <a:rPr lang="ru-RU" sz="2400" dirty="0" smtClean="0"/>
              <a:t>– Виктор, </a:t>
            </a:r>
            <a:r>
              <a:rPr lang="ru-RU" sz="2400" dirty="0" err="1" smtClean="0"/>
              <a:t>Маркус</a:t>
            </a:r>
            <a:r>
              <a:rPr lang="ru-RU" sz="2400" dirty="0" smtClean="0"/>
              <a:t> </a:t>
            </a:r>
            <a:r>
              <a:rPr lang="ru-RU" sz="2400" dirty="0"/>
              <a:t>и </a:t>
            </a:r>
            <a:r>
              <a:rPr lang="ru-RU" sz="2400" dirty="0" err="1" smtClean="0"/>
              <a:t>Амелия</a:t>
            </a:r>
            <a:r>
              <a:rPr lang="ru-RU" sz="2400" dirty="0" smtClean="0"/>
              <a:t>.</a:t>
            </a:r>
            <a:endParaRPr lang="ru-RU" sz="24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13842"/>
            <a:ext cx="3872880" cy="2323728"/>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1353776"/>
            <a:ext cx="5420544" cy="3049056"/>
          </a:xfrm>
          <a:prstGeom prst="rect">
            <a:avLst/>
          </a:prstGeom>
        </p:spPr>
      </p:pic>
    </p:spTree>
    <p:extLst>
      <p:ext uri="{BB962C8B-B14F-4D97-AF65-F5344CB8AC3E}">
        <p14:creationId xmlns:p14="http://schemas.microsoft.com/office/powerpoint/2010/main" val="37896042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196752"/>
            <a:ext cx="7443105" cy="4965724"/>
          </a:xfrm>
          <a:prstGeom prst="rect">
            <a:avLst/>
          </a:prstGeom>
        </p:spPr>
      </p:pic>
    </p:spTree>
    <p:extLst>
      <p:ext uri="{BB962C8B-B14F-4D97-AF65-F5344CB8AC3E}">
        <p14:creationId xmlns:p14="http://schemas.microsoft.com/office/powerpoint/2010/main" val="42452201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61</TotalTime>
  <Words>228</Words>
  <Application>Microsoft Office PowerPoint</Application>
  <PresentationFormat>Экран (4:3)</PresentationFormat>
  <Paragraphs>12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Базовая</vt:lpstr>
      <vt:lpstr>Presentation in English   on the subject «My favorite movie».</vt:lpstr>
      <vt:lpstr>I like film about vampire. My favorite movie is.. «Under world».</vt:lpstr>
      <vt:lpstr>For centuries, the rulers of the kingdom of darkness, vampires and werewolves are ruthless war, invisible to the human eye. Selin fearless warrior vampire, werewolves destroys every night, drawn by an unquenchable thirst for revenge. Her clan sure that vampires managed to defeat the sworn enemies, but Selin suspects that werewolves have a secret plan that promises the death of her family.</vt:lpstr>
      <vt:lpstr>Столетиями властители царства мрака, вампиры и оборотни ведут беспощадную войну, невидимую человеческому взору. Бесстрашная Селин, воин-вампир, каждую ночь истребляет оборотней, влекомая неутолимой жаждой мести. Ее клан уверен, что вампирам удалось одержать верх над заклятыми врагами, но Селин подозревает, что у оборотней есть тайный план, сулящий гибель ее роду. </vt:lpstr>
      <vt:lpstr>In the center of this plan - Michael mortal man. Its genetic code - the key to making superhuman to be immortal and invulnerable. Now Selin must at all costs to get to him first, to determine the outcome of the eternal confrontation between the two powerful races, where people still believed the myth ...</vt:lpstr>
      <vt:lpstr>В центре этого плана — смертный парень Майкл. Его генетический код — ключ к созданию сверхсущества, которое будет бессмертно и неуязвимо. Теперь Селин должна любой ценой первой добраться до него, чтобы определить исход вечного противостояния двух могущественных рас, которых люди до сих пор считали мифом…</vt:lpstr>
      <vt:lpstr>Leader of a clan of werewolves is Lucian. Vampire clan leaders are Victor Marcus and Amelia</vt:lpstr>
      <vt:lpstr>Лидер клана оборотней – Люциан. Лидер клана вампиров – Виктор, Маркус и Амелия.</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in English   on the subject my favorite movie</dc:title>
  <dc:creator>Администратор</dc:creator>
  <cp:lastModifiedBy>user</cp:lastModifiedBy>
  <cp:revision>7</cp:revision>
  <dcterms:created xsi:type="dcterms:W3CDTF">2015-03-09T09:41:05Z</dcterms:created>
  <dcterms:modified xsi:type="dcterms:W3CDTF">2015-03-10T05:58:43Z</dcterms:modified>
</cp:coreProperties>
</file>