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83360" y="0"/>
            <a:ext cx="5760640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Формирование культурно-гигиенических навыков у детей раннего - младшего возраста  с использованием художественного слова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83360" y="6027003"/>
            <a:ext cx="576064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Выполнила: Воробьёва Христина Владимировна, МБДОУ детский сад «Аистёнок» , № 4 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40113" cy="505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038426"/>
            <a:ext cx="5220072" cy="381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u="sng" dirty="0" smtClean="0"/>
              <a:t>ПОЛОЖИТЕЛЬНЫЕ МОМЕНТЫ ДЛЯ ПЕДАГОГА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Возможность активного формирования у </a:t>
            </a:r>
            <a:r>
              <a:rPr lang="ru-RU" smtClean="0"/>
              <a:t>ребенка представлений о ЗОЖ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Мобильность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Творчество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Результативность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Наглядность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Эмоциональность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Плюсы для детей 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формирование представлений у ребенка о ЗОЖ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стимуляция речевой активности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сплочение коллектива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благоприятное воздействие на социализацию ребенка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знакомство с фольклором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развитие памяти, мышление, воображения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двигательная активность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снятие напряжение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эмоциональное раскрепощение ребенка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497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268760"/>
            <a:ext cx="6048672" cy="286232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«Здоровье детей – богатство нации» 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lit-yaz.ru/pars_docs/refs/65/64604/64604_html_m6f044f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768752" cy="50780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5085184"/>
            <a:ext cx="8136904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Дошкольный возраст – это важный период, когда формируется человеческая личность, закладываются прочные основы физического здоровья.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548680"/>
            <a:ext cx="51480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Культурно-гигиенические навыки (КГН) – это те навыки, которые связаны с правилами гигиены и культуры поведения</a:t>
            </a:r>
            <a:r>
              <a:rPr lang="ru-RU" sz="2800" b="1" u="sng" dirty="0" smtClean="0"/>
              <a:t>.</a:t>
            </a:r>
            <a:endParaRPr lang="ru-RU" sz="2800" b="1" dirty="0"/>
          </a:p>
        </p:txBody>
      </p:sp>
      <p:pic>
        <p:nvPicPr>
          <p:cNvPr id="16386" name="Picture 2" descr="http://mangoosta.ru/images/posts/kids/wash/melvita/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587069"/>
            <a:ext cx="4778102" cy="4270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925903"/>
            <a:ext cx="91440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Умения – это сформированная у ребенка способность совершать определенные действия на основе полученных знаний.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Навык – это автоматизированное действие, формируемое в результате многократных повторений и упражнений.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586987"/>
            <a:ext cx="9144000" cy="33239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Значение КГН: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основа для развития здорового и крепкого ребёнка;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формирование культуры поведения;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формирование аккуратности, бережливости;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влияют на все стороны развития личности ребенка.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548680"/>
            <a:ext cx="5760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Приемы и методы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484784"/>
            <a:ext cx="4996752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показ</a:t>
            </a:r>
          </a:p>
          <a:p>
            <a:pPr>
              <a:buFontTx/>
              <a:buChar char="-"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объяснение</a:t>
            </a:r>
          </a:p>
          <a:p>
            <a:pPr>
              <a:buFontTx/>
              <a:buChar char="-"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пример других детей</a:t>
            </a:r>
          </a:p>
          <a:p>
            <a:pPr>
              <a:buFontTx/>
              <a:buChar char="-"/>
            </a:pP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пример взрослого</a:t>
            </a:r>
          </a:p>
          <a:p>
            <a:pPr>
              <a:buFontTx/>
              <a:buChar char="-"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художественное слово</a:t>
            </a:r>
          </a:p>
          <a:p>
            <a:pPr>
              <a:buFontTx/>
              <a:buChar char="-"/>
            </a:pP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поощрение</a:t>
            </a:r>
          </a:p>
          <a:p>
            <a:pPr>
              <a:buFontTx/>
              <a:buChar char="-"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напоминание</a:t>
            </a:r>
          </a:p>
          <a:p>
            <a:pPr>
              <a:buFontTx/>
              <a:buChar char="-"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контроль и оценка </a:t>
            </a:r>
            <a:endParaRPr lang="ru-RU" sz="36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2348" y="692696"/>
            <a:ext cx="8611652" cy="70788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Художественное слово помогает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988840"/>
            <a:ext cx="9144000" cy="36625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- развивать у ребёнка представления о том, что полезно и вредно для его здоровья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развивать у детей первоначальное представление о частях своего тела и элементарных способах обеспечения сохранности своего организма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формировать умение самостоятельно устранять непорядок в одежде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развивать культурно – гигиенические навыки и т. д.</a:t>
            </a:r>
          </a:p>
          <a:p>
            <a:pPr algn="ctr"/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90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</TotalTime>
  <Words>272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Плюсы для детей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Bait</dc:creator>
  <cp:lastModifiedBy>Bait</cp:lastModifiedBy>
  <cp:revision>22</cp:revision>
  <dcterms:created xsi:type="dcterms:W3CDTF">2015-12-08T01:47:37Z</dcterms:created>
  <dcterms:modified xsi:type="dcterms:W3CDTF">2016-12-01T17:43:17Z</dcterms:modified>
</cp:coreProperties>
</file>