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70" r:id="rId5"/>
    <p:sldId id="268" r:id="rId6"/>
    <p:sldId id="271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743E83-D89F-4167-98AE-CCAD8D63D8C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FAEEFB0F-B324-41B2-9D15-53E0AB406A0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Голосеменные</a:t>
          </a:r>
        </a:p>
      </dgm:t>
    </dgm:pt>
    <dgm:pt modelId="{369B1239-EBB2-473B-AFAB-D77D877D4468}" type="parTrans" cxnId="{6FE67A44-E77D-4107-8A38-11591E4CFE75}">
      <dgm:prSet/>
      <dgm:spPr/>
      <dgm:t>
        <a:bodyPr/>
        <a:lstStyle/>
        <a:p>
          <a:endParaRPr lang="ru-RU"/>
        </a:p>
      </dgm:t>
    </dgm:pt>
    <dgm:pt modelId="{1C41B37C-F4D6-455D-8EC2-04F2468EE33E}" type="sibTrans" cxnId="{6FE67A44-E77D-4107-8A38-11591E4CFE75}">
      <dgm:prSet/>
      <dgm:spPr/>
      <dgm:t>
        <a:bodyPr/>
        <a:lstStyle/>
        <a:p>
          <a:endParaRPr lang="ru-RU"/>
        </a:p>
      </dgm:t>
    </dgm:pt>
    <dgm:pt modelId="{98FA3AF2-DD42-4C1E-91A1-C50A56B2E22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Саговниковые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20 видов</a:t>
          </a:r>
        </a:p>
      </dgm:t>
    </dgm:pt>
    <dgm:pt modelId="{04EF8140-43C0-4E41-8724-45E859B1CF5B}" type="parTrans" cxnId="{B4CE4AF4-ED50-43C2-902C-F95C0E9E972B}">
      <dgm:prSet/>
      <dgm:spPr/>
      <dgm:t>
        <a:bodyPr/>
        <a:lstStyle/>
        <a:p>
          <a:endParaRPr lang="ru-RU"/>
        </a:p>
      </dgm:t>
    </dgm:pt>
    <dgm:pt modelId="{1BA7CEC9-8241-47D0-84A9-902159D5EED7}" type="sibTrans" cxnId="{B4CE4AF4-ED50-43C2-902C-F95C0E9E972B}">
      <dgm:prSet/>
      <dgm:spPr/>
      <dgm:t>
        <a:bodyPr/>
        <a:lstStyle/>
        <a:p>
          <a:endParaRPr lang="ru-RU"/>
        </a:p>
      </dgm:t>
    </dgm:pt>
    <dgm:pt modelId="{F5818EAC-C826-46FB-9AD3-693330E5B67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Гнетовые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3 рода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70 видов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C17DCC1F-7616-4FEC-89A9-2DBC539D7F05}" type="parTrans" cxnId="{FC648738-213A-43D2-9DDD-BA4B3664E2A9}">
      <dgm:prSet/>
      <dgm:spPr/>
      <dgm:t>
        <a:bodyPr/>
        <a:lstStyle/>
        <a:p>
          <a:endParaRPr lang="ru-RU"/>
        </a:p>
      </dgm:t>
    </dgm:pt>
    <dgm:pt modelId="{E96911B0-1385-4EF1-9F6C-4BE8F83A6EE9}" type="sibTrans" cxnId="{FC648738-213A-43D2-9DDD-BA4B3664E2A9}">
      <dgm:prSet/>
      <dgm:spPr/>
      <dgm:t>
        <a:bodyPr/>
        <a:lstStyle/>
        <a:p>
          <a:endParaRPr lang="ru-RU"/>
        </a:p>
      </dgm:t>
    </dgm:pt>
    <dgm:pt modelId="{6519076C-A03C-4531-A1F9-1C75B0D0963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Гинкговые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1 вид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BDE98EC2-C960-469E-BDE8-9B77893B75E3}" type="parTrans" cxnId="{F2BE4FD1-F55C-4EBB-B9AB-36D43E64CF72}">
      <dgm:prSet/>
      <dgm:spPr/>
      <dgm:t>
        <a:bodyPr/>
        <a:lstStyle/>
        <a:p>
          <a:endParaRPr lang="ru-RU"/>
        </a:p>
      </dgm:t>
    </dgm:pt>
    <dgm:pt modelId="{43A1A9F3-98BC-456A-AFC7-DB1FD45F6834}" type="sibTrans" cxnId="{F2BE4FD1-F55C-4EBB-B9AB-36D43E64CF72}">
      <dgm:prSet/>
      <dgm:spPr/>
      <dgm:t>
        <a:bodyPr/>
        <a:lstStyle/>
        <a:p>
          <a:endParaRPr lang="ru-RU"/>
        </a:p>
      </dgm:t>
    </dgm:pt>
    <dgm:pt modelId="{39766A11-0D90-4017-9290-430718900AB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Хвойные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55 родов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560 видов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842F388F-624C-4535-AE12-C15C37BEA238}" type="parTrans" cxnId="{0553D1EE-F57C-4E17-A614-F027A4DC94A9}">
      <dgm:prSet/>
      <dgm:spPr/>
      <dgm:t>
        <a:bodyPr/>
        <a:lstStyle/>
        <a:p>
          <a:endParaRPr lang="ru-RU"/>
        </a:p>
      </dgm:t>
    </dgm:pt>
    <dgm:pt modelId="{FD4F689A-74BE-4919-ACD2-9F98175178A4}" type="sibTrans" cxnId="{0553D1EE-F57C-4E17-A614-F027A4DC94A9}">
      <dgm:prSet/>
      <dgm:spPr/>
      <dgm:t>
        <a:bodyPr/>
        <a:lstStyle/>
        <a:p>
          <a:endParaRPr lang="ru-RU"/>
        </a:p>
      </dgm:t>
    </dgm:pt>
    <dgm:pt modelId="{AF409304-2E7C-4A9E-BADE-8B8795712D65}" type="pres">
      <dgm:prSet presAssocID="{D0743E83-D89F-4167-98AE-CCAD8D63D8C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5E50F1A-B8EF-4958-B9C5-0023F825785A}" type="pres">
      <dgm:prSet presAssocID="{FAEEFB0F-B324-41B2-9D15-53E0AB406A04}" presName="hierRoot1" presStyleCnt="0">
        <dgm:presLayoutVars>
          <dgm:hierBranch/>
        </dgm:presLayoutVars>
      </dgm:prSet>
      <dgm:spPr/>
    </dgm:pt>
    <dgm:pt modelId="{792901CB-F708-45CC-BB77-B7F7E61FF98E}" type="pres">
      <dgm:prSet presAssocID="{FAEEFB0F-B324-41B2-9D15-53E0AB406A04}" presName="rootComposite1" presStyleCnt="0"/>
      <dgm:spPr/>
    </dgm:pt>
    <dgm:pt modelId="{E1DDE2B5-BA66-4E94-9309-60365AF7A405}" type="pres">
      <dgm:prSet presAssocID="{FAEEFB0F-B324-41B2-9D15-53E0AB406A04}" presName="rootText1" presStyleLbl="node0" presStyleIdx="0" presStyleCnt="1" custLinFactY="-39195" custLinFactNeighborX="-6931" custLinFactNeighborY="-100000">
        <dgm:presLayoutVars>
          <dgm:chPref val="3"/>
        </dgm:presLayoutVars>
      </dgm:prSet>
      <dgm:spPr/>
    </dgm:pt>
    <dgm:pt modelId="{99AE314A-CADD-4734-9F3B-5ACAD1804DD3}" type="pres">
      <dgm:prSet presAssocID="{FAEEFB0F-B324-41B2-9D15-53E0AB406A04}" presName="rootConnector1" presStyleLbl="node1" presStyleIdx="0" presStyleCnt="0"/>
      <dgm:spPr/>
    </dgm:pt>
    <dgm:pt modelId="{D77832EE-BA4D-4ECF-A539-F89588AA8467}" type="pres">
      <dgm:prSet presAssocID="{FAEEFB0F-B324-41B2-9D15-53E0AB406A04}" presName="hierChild2" presStyleCnt="0"/>
      <dgm:spPr/>
    </dgm:pt>
    <dgm:pt modelId="{04BAA2EE-695B-40FF-80A7-3DCCA4F85B57}" type="pres">
      <dgm:prSet presAssocID="{04EF8140-43C0-4E41-8724-45E859B1CF5B}" presName="Name35" presStyleLbl="parChTrans1D2" presStyleIdx="0" presStyleCnt="4"/>
      <dgm:spPr/>
    </dgm:pt>
    <dgm:pt modelId="{537DC860-8FFD-4AD2-A0BF-40F0081C97FC}" type="pres">
      <dgm:prSet presAssocID="{98FA3AF2-DD42-4C1E-91A1-C50A56B2E225}" presName="hierRoot2" presStyleCnt="0">
        <dgm:presLayoutVars>
          <dgm:hierBranch/>
        </dgm:presLayoutVars>
      </dgm:prSet>
      <dgm:spPr/>
    </dgm:pt>
    <dgm:pt modelId="{9F6FD7B2-BACD-4346-B617-0BF154CE0864}" type="pres">
      <dgm:prSet presAssocID="{98FA3AF2-DD42-4C1E-91A1-C50A56B2E225}" presName="rootComposite" presStyleCnt="0"/>
      <dgm:spPr/>
    </dgm:pt>
    <dgm:pt modelId="{1C42B3CD-C22F-4E8E-BDAC-3958C73B3013}" type="pres">
      <dgm:prSet presAssocID="{98FA3AF2-DD42-4C1E-91A1-C50A56B2E225}" presName="rootText" presStyleLbl="node2" presStyleIdx="0" presStyleCnt="4" custLinFactY="-42965" custLinFactNeighborX="7880" custLinFactNeighborY="-100000">
        <dgm:presLayoutVars>
          <dgm:chPref val="3"/>
        </dgm:presLayoutVars>
      </dgm:prSet>
      <dgm:spPr/>
    </dgm:pt>
    <dgm:pt modelId="{B3791E2A-47A1-4B24-BD35-1D4CE47AFFB1}" type="pres">
      <dgm:prSet presAssocID="{98FA3AF2-DD42-4C1E-91A1-C50A56B2E225}" presName="rootConnector" presStyleLbl="node2" presStyleIdx="0" presStyleCnt="4"/>
      <dgm:spPr/>
    </dgm:pt>
    <dgm:pt modelId="{699B10D3-2C67-4107-8E2B-035DECBBEA21}" type="pres">
      <dgm:prSet presAssocID="{98FA3AF2-DD42-4C1E-91A1-C50A56B2E225}" presName="hierChild4" presStyleCnt="0"/>
      <dgm:spPr/>
    </dgm:pt>
    <dgm:pt modelId="{59A4434D-5FFB-4F6C-B9EF-6DA752A3ABF6}" type="pres">
      <dgm:prSet presAssocID="{98FA3AF2-DD42-4C1E-91A1-C50A56B2E225}" presName="hierChild5" presStyleCnt="0"/>
      <dgm:spPr/>
    </dgm:pt>
    <dgm:pt modelId="{6ABA4224-823A-4BCA-9EC9-D22894B7E6FD}" type="pres">
      <dgm:prSet presAssocID="{C17DCC1F-7616-4FEC-89A9-2DBC539D7F05}" presName="Name35" presStyleLbl="parChTrans1D2" presStyleIdx="1" presStyleCnt="4"/>
      <dgm:spPr/>
    </dgm:pt>
    <dgm:pt modelId="{5D9E18F8-D842-422E-8FCF-1107300C4E65}" type="pres">
      <dgm:prSet presAssocID="{F5818EAC-C826-46FB-9AD3-693330E5B67F}" presName="hierRoot2" presStyleCnt="0">
        <dgm:presLayoutVars>
          <dgm:hierBranch/>
        </dgm:presLayoutVars>
      </dgm:prSet>
      <dgm:spPr/>
    </dgm:pt>
    <dgm:pt modelId="{C763BB96-FE73-4CF6-A64B-5B979EC035FF}" type="pres">
      <dgm:prSet presAssocID="{F5818EAC-C826-46FB-9AD3-693330E5B67F}" presName="rootComposite" presStyleCnt="0"/>
      <dgm:spPr/>
    </dgm:pt>
    <dgm:pt modelId="{7CD25C99-A114-47DE-AFEF-3C0A011F5750}" type="pres">
      <dgm:prSet presAssocID="{F5818EAC-C826-46FB-9AD3-693330E5B67F}" presName="rootText" presStyleLbl="node2" presStyleIdx="1" presStyleCnt="4" custLinFactY="-42965" custLinFactNeighborX="-3349" custLinFactNeighborY="-100000">
        <dgm:presLayoutVars>
          <dgm:chPref val="3"/>
        </dgm:presLayoutVars>
      </dgm:prSet>
      <dgm:spPr/>
    </dgm:pt>
    <dgm:pt modelId="{A396FDC8-05AA-4417-908D-218F0D196737}" type="pres">
      <dgm:prSet presAssocID="{F5818EAC-C826-46FB-9AD3-693330E5B67F}" presName="rootConnector" presStyleLbl="node2" presStyleIdx="1" presStyleCnt="4"/>
      <dgm:spPr/>
    </dgm:pt>
    <dgm:pt modelId="{C8C32C58-4EC0-492D-B5B0-764216A7E9A0}" type="pres">
      <dgm:prSet presAssocID="{F5818EAC-C826-46FB-9AD3-693330E5B67F}" presName="hierChild4" presStyleCnt="0"/>
      <dgm:spPr/>
    </dgm:pt>
    <dgm:pt modelId="{8D2BFB65-9900-494F-9A8F-E16DF4340A1D}" type="pres">
      <dgm:prSet presAssocID="{F5818EAC-C826-46FB-9AD3-693330E5B67F}" presName="hierChild5" presStyleCnt="0"/>
      <dgm:spPr/>
    </dgm:pt>
    <dgm:pt modelId="{9283EB0D-85FA-4D3F-9EEA-2B172A768E4C}" type="pres">
      <dgm:prSet presAssocID="{BDE98EC2-C960-469E-BDE8-9B77893B75E3}" presName="Name35" presStyleLbl="parChTrans1D2" presStyleIdx="2" presStyleCnt="4"/>
      <dgm:spPr/>
    </dgm:pt>
    <dgm:pt modelId="{8D8A1136-418E-483C-8E10-919BF4AC1C9F}" type="pres">
      <dgm:prSet presAssocID="{6519076C-A03C-4531-A1F9-1C75B0D09634}" presName="hierRoot2" presStyleCnt="0">
        <dgm:presLayoutVars>
          <dgm:hierBranch/>
        </dgm:presLayoutVars>
      </dgm:prSet>
      <dgm:spPr/>
    </dgm:pt>
    <dgm:pt modelId="{419CE0A8-9148-4817-9AFF-897B2B525133}" type="pres">
      <dgm:prSet presAssocID="{6519076C-A03C-4531-A1F9-1C75B0D09634}" presName="rootComposite" presStyleCnt="0"/>
      <dgm:spPr/>
    </dgm:pt>
    <dgm:pt modelId="{B403F3D9-AE20-4CAC-96E5-EB613A23B0CF}" type="pres">
      <dgm:prSet presAssocID="{6519076C-A03C-4531-A1F9-1C75B0D09634}" presName="rootText" presStyleLbl="node2" presStyleIdx="2" presStyleCnt="4" custLinFactY="-42965" custLinFactNeighborX="-2381" custLinFactNeighborY="-100000">
        <dgm:presLayoutVars>
          <dgm:chPref val="3"/>
        </dgm:presLayoutVars>
      </dgm:prSet>
      <dgm:spPr/>
    </dgm:pt>
    <dgm:pt modelId="{75DA5CAA-0BFE-47A7-B642-63CD25635424}" type="pres">
      <dgm:prSet presAssocID="{6519076C-A03C-4531-A1F9-1C75B0D09634}" presName="rootConnector" presStyleLbl="node2" presStyleIdx="2" presStyleCnt="4"/>
      <dgm:spPr/>
    </dgm:pt>
    <dgm:pt modelId="{28F7CD91-B1EC-4E2F-9FB6-6AF4C9CEADBD}" type="pres">
      <dgm:prSet presAssocID="{6519076C-A03C-4531-A1F9-1C75B0D09634}" presName="hierChild4" presStyleCnt="0"/>
      <dgm:spPr/>
    </dgm:pt>
    <dgm:pt modelId="{99ED81BE-CFF0-402E-A170-CAF10E892187}" type="pres">
      <dgm:prSet presAssocID="{6519076C-A03C-4531-A1F9-1C75B0D09634}" presName="hierChild5" presStyleCnt="0"/>
      <dgm:spPr/>
    </dgm:pt>
    <dgm:pt modelId="{AB7AD819-700A-47CA-B015-F149EDEC12E8}" type="pres">
      <dgm:prSet presAssocID="{842F388F-624C-4535-AE12-C15C37BEA238}" presName="Name35" presStyleLbl="parChTrans1D2" presStyleIdx="3" presStyleCnt="4"/>
      <dgm:spPr/>
    </dgm:pt>
    <dgm:pt modelId="{A9711DCD-89CD-465A-9B2F-17058A948236}" type="pres">
      <dgm:prSet presAssocID="{39766A11-0D90-4017-9290-430718900ABC}" presName="hierRoot2" presStyleCnt="0">
        <dgm:presLayoutVars>
          <dgm:hierBranch/>
        </dgm:presLayoutVars>
      </dgm:prSet>
      <dgm:spPr/>
    </dgm:pt>
    <dgm:pt modelId="{A0B8E37B-9D5C-46DC-8644-E73D2EC2EE17}" type="pres">
      <dgm:prSet presAssocID="{39766A11-0D90-4017-9290-430718900ABC}" presName="rootComposite" presStyleCnt="0"/>
      <dgm:spPr/>
    </dgm:pt>
    <dgm:pt modelId="{5B14D880-638E-4300-8945-E9C4736852DC}" type="pres">
      <dgm:prSet presAssocID="{39766A11-0D90-4017-9290-430718900ABC}" presName="rootText" presStyleLbl="node2" presStyleIdx="3" presStyleCnt="4" custLinFactY="-42965" custLinFactNeighborX="-4146" custLinFactNeighborY="-100000">
        <dgm:presLayoutVars>
          <dgm:chPref val="3"/>
        </dgm:presLayoutVars>
      </dgm:prSet>
      <dgm:spPr/>
    </dgm:pt>
    <dgm:pt modelId="{A7E16D19-9FC9-4BAB-BDCB-81758B9E3354}" type="pres">
      <dgm:prSet presAssocID="{39766A11-0D90-4017-9290-430718900ABC}" presName="rootConnector" presStyleLbl="node2" presStyleIdx="3" presStyleCnt="4"/>
      <dgm:spPr/>
    </dgm:pt>
    <dgm:pt modelId="{4BF0EB55-F5EA-41BD-A47F-080F77F225DD}" type="pres">
      <dgm:prSet presAssocID="{39766A11-0D90-4017-9290-430718900ABC}" presName="hierChild4" presStyleCnt="0"/>
      <dgm:spPr/>
    </dgm:pt>
    <dgm:pt modelId="{AED9189F-ACE3-42C5-93B0-F9FD1AAB9DCF}" type="pres">
      <dgm:prSet presAssocID="{39766A11-0D90-4017-9290-430718900ABC}" presName="hierChild5" presStyleCnt="0"/>
      <dgm:spPr/>
    </dgm:pt>
    <dgm:pt modelId="{E4ACB37D-7153-440F-AE4F-B3ECDA28971B}" type="pres">
      <dgm:prSet presAssocID="{FAEEFB0F-B324-41B2-9D15-53E0AB406A04}" presName="hierChild3" presStyleCnt="0"/>
      <dgm:spPr/>
    </dgm:pt>
  </dgm:ptLst>
  <dgm:cxnLst>
    <dgm:cxn modelId="{B4CE4AF4-ED50-43C2-902C-F95C0E9E972B}" srcId="{FAEEFB0F-B324-41B2-9D15-53E0AB406A04}" destId="{98FA3AF2-DD42-4C1E-91A1-C50A56B2E225}" srcOrd="0" destOrd="0" parTransId="{04EF8140-43C0-4E41-8724-45E859B1CF5B}" sibTransId="{1BA7CEC9-8241-47D0-84A9-902159D5EED7}"/>
    <dgm:cxn modelId="{C7CEAF7E-367C-4F52-9697-03BF44FF2B44}" type="presOf" srcId="{6519076C-A03C-4531-A1F9-1C75B0D09634}" destId="{B403F3D9-AE20-4CAC-96E5-EB613A23B0CF}" srcOrd="0" destOrd="0" presId="urn:microsoft.com/office/officeart/2005/8/layout/orgChart1"/>
    <dgm:cxn modelId="{D77964C7-D55C-4996-A4B3-E84F4F234B29}" type="presOf" srcId="{D0743E83-D89F-4167-98AE-CCAD8D63D8C8}" destId="{AF409304-2E7C-4A9E-BADE-8B8795712D65}" srcOrd="0" destOrd="0" presId="urn:microsoft.com/office/officeart/2005/8/layout/orgChart1"/>
    <dgm:cxn modelId="{5549E236-2BC1-40D8-8FDD-131B1E271C72}" type="presOf" srcId="{FAEEFB0F-B324-41B2-9D15-53E0AB406A04}" destId="{99AE314A-CADD-4734-9F3B-5ACAD1804DD3}" srcOrd="1" destOrd="0" presId="urn:microsoft.com/office/officeart/2005/8/layout/orgChart1"/>
    <dgm:cxn modelId="{6FE67A44-E77D-4107-8A38-11591E4CFE75}" srcId="{D0743E83-D89F-4167-98AE-CCAD8D63D8C8}" destId="{FAEEFB0F-B324-41B2-9D15-53E0AB406A04}" srcOrd="0" destOrd="0" parTransId="{369B1239-EBB2-473B-AFAB-D77D877D4468}" sibTransId="{1C41B37C-F4D6-455D-8EC2-04F2468EE33E}"/>
    <dgm:cxn modelId="{36A0DD26-0996-48FF-82FE-F088B23FBDBC}" type="presOf" srcId="{F5818EAC-C826-46FB-9AD3-693330E5B67F}" destId="{7CD25C99-A114-47DE-AFEF-3C0A011F5750}" srcOrd="0" destOrd="0" presId="urn:microsoft.com/office/officeart/2005/8/layout/orgChart1"/>
    <dgm:cxn modelId="{A51BB6DC-CD9F-4580-9253-C5F6C6656E75}" type="presOf" srcId="{F5818EAC-C826-46FB-9AD3-693330E5B67F}" destId="{A396FDC8-05AA-4417-908D-218F0D196737}" srcOrd="1" destOrd="0" presId="urn:microsoft.com/office/officeart/2005/8/layout/orgChart1"/>
    <dgm:cxn modelId="{06D76E76-5F4E-43E6-B8AA-8FCC8A379E9F}" type="presOf" srcId="{98FA3AF2-DD42-4C1E-91A1-C50A56B2E225}" destId="{1C42B3CD-C22F-4E8E-BDAC-3958C73B3013}" srcOrd="0" destOrd="0" presId="urn:microsoft.com/office/officeart/2005/8/layout/orgChart1"/>
    <dgm:cxn modelId="{1D9E5ED6-C15B-4BF7-B670-9C9EE019A7F0}" type="presOf" srcId="{BDE98EC2-C960-469E-BDE8-9B77893B75E3}" destId="{9283EB0D-85FA-4D3F-9EEA-2B172A768E4C}" srcOrd="0" destOrd="0" presId="urn:microsoft.com/office/officeart/2005/8/layout/orgChart1"/>
    <dgm:cxn modelId="{3F8C8332-EC35-48C2-BAFD-757FC8B1EEF0}" type="presOf" srcId="{C17DCC1F-7616-4FEC-89A9-2DBC539D7F05}" destId="{6ABA4224-823A-4BCA-9EC9-D22894B7E6FD}" srcOrd="0" destOrd="0" presId="urn:microsoft.com/office/officeart/2005/8/layout/orgChart1"/>
    <dgm:cxn modelId="{CDA334BC-12CE-4F62-9250-294BC90482B5}" type="presOf" srcId="{842F388F-624C-4535-AE12-C15C37BEA238}" destId="{AB7AD819-700A-47CA-B015-F149EDEC12E8}" srcOrd="0" destOrd="0" presId="urn:microsoft.com/office/officeart/2005/8/layout/orgChart1"/>
    <dgm:cxn modelId="{F2BE4FD1-F55C-4EBB-B9AB-36D43E64CF72}" srcId="{FAEEFB0F-B324-41B2-9D15-53E0AB406A04}" destId="{6519076C-A03C-4531-A1F9-1C75B0D09634}" srcOrd="2" destOrd="0" parTransId="{BDE98EC2-C960-469E-BDE8-9B77893B75E3}" sibTransId="{43A1A9F3-98BC-456A-AFC7-DB1FD45F6834}"/>
    <dgm:cxn modelId="{0553D1EE-F57C-4E17-A614-F027A4DC94A9}" srcId="{FAEEFB0F-B324-41B2-9D15-53E0AB406A04}" destId="{39766A11-0D90-4017-9290-430718900ABC}" srcOrd="3" destOrd="0" parTransId="{842F388F-624C-4535-AE12-C15C37BEA238}" sibTransId="{FD4F689A-74BE-4919-ACD2-9F98175178A4}"/>
    <dgm:cxn modelId="{7E3AB68D-9627-4D19-B0E1-627EEBAD6788}" type="presOf" srcId="{FAEEFB0F-B324-41B2-9D15-53E0AB406A04}" destId="{E1DDE2B5-BA66-4E94-9309-60365AF7A405}" srcOrd="0" destOrd="0" presId="urn:microsoft.com/office/officeart/2005/8/layout/orgChart1"/>
    <dgm:cxn modelId="{93271628-0CFF-4769-885C-2C314C42D636}" type="presOf" srcId="{6519076C-A03C-4531-A1F9-1C75B0D09634}" destId="{75DA5CAA-0BFE-47A7-B642-63CD25635424}" srcOrd="1" destOrd="0" presId="urn:microsoft.com/office/officeart/2005/8/layout/orgChart1"/>
    <dgm:cxn modelId="{FC648738-213A-43D2-9DDD-BA4B3664E2A9}" srcId="{FAEEFB0F-B324-41B2-9D15-53E0AB406A04}" destId="{F5818EAC-C826-46FB-9AD3-693330E5B67F}" srcOrd="1" destOrd="0" parTransId="{C17DCC1F-7616-4FEC-89A9-2DBC539D7F05}" sibTransId="{E96911B0-1385-4EF1-9F6C-4BE8F83A6EE9}"/>
    <dgm:cxn modelId="{6186AC29-0A40-43EA-9763-A85E9D5A7637}" type="presOf" srcId="{39766A11-0D90-4017-9290-430718900ABC}" destId="{5B14D880-638E-4300-8945-E9C4736852DC}" srcOrd="0" destOrd="0" presId="urn:microsoft.com/office/officeart/2005/8/layout/orgChart1"/>
    <dgm:cxn modelId="{CA9B2D44-F815-4885-A6D3-07954BBC592E}" type="presOf" srcId="{04EF8140-43C0-4E41-8724-45E859B1CF5B}" destId="{04BAA2EE-695B-40FF-80A7-3DCCA4F85B57}" srcOrd="0" destOrd="0" presId="urn:microsoft.com/office/officeart/2005/8/layout/orgChart1"/>
    <dgm:cxn modelId="{13FC52D3-4448-41E6-A962-73EFDF08C74B}" type="presOf" srcId="{98FA3AF2-DD42-4C1E-91A1-C50A56B2E225}" destId="{B3791E2A-47A1-4B24-BD35-1D4CE47AFFB1}" srcOrd="1" destOrd="0" presId="urn:microsoft.com/office/officeart/2005/8/layout/orgChart1"/>
    <dgm:cxn modelId="{49E156BA-BDCD-44FE-956D-A3D5DE689E4A}" type="presOf" srcId="{39766A11-0D90-4017-9290-430718900ABC}" destId="{A7E16D19-9FC9-4BAB-BDCB-81758B9E3354}" srcOrd="1" destOrd="0" presId="urn:microsoft.com/office/officeart/2005/8/layout/orgChart1"/>
    <dgm:cxn modelId="{A8BF50DE-BB1E-4721-A908-B850898C40AC}" type="presParOf" srcId="{AF409304-2E7C-4A9E-BADE-8B8795712D65}" destId="{B5E50F1A-B8EF-4958-B9C5-0023F825785A}" srcOrd="0" destOrd="0" presId="urn:microsoft.com/office/officeart/2005/8/layout/orgChart1"/>
    <dgm:cxn modelId="{1733A1F4-5070-465A-9567-E1D236732E7F}" type="presParOf" srcId="{B5E50F1A-B8EF-4958-B9C5-0023F825785A}" destId="{792901CB-F708-45CC-BB77-B7F7E61FF98E}" srcOrd="0" destOrd="0" presId="urn:microsoft.com/office/officeart/2005/8/layout/orgChart1"/>
    <dgm:cxn modelId="{5CE8145E-E056-475C-A022-F356BD9129D4}" type="presParOf" srcId="{792901CB-F708-45CC-BB77-B7F7E61FF98E}" destId="{E1DDE2B5-BA66-4E94-9309-60365AF7A405}" srcOrd="0" destOrd="0" presId="urn:microsoft.com/office/officeart/2005/8/layout/orgChart1"/>
    <dgm:cxn modelId="{17065EE6-20F7-4D42-84F5-D6375F4A8405}" type="presParOf" srcId="{792901CB-F708-45CC-BB77-B7F7E61FF98E}" destId="{99AE314A-CADD-4734-9F3B-5ACAD1804DD3}" srcOrd="1" destOrd="0" presId="urn:microsoft.com/office/officeart/2005/8/layout/orgChart1"/>
    <dgm:cxn modelId="{E8CF3C07-3D10-474E-9173-D7758F4787E7}" type="presParOf" srcId="{B5E50F1A-B8EF-4958-B9C5-0023F825785A}" destId="{D77832EE-BA4D-4ECF-A539-F89588AA8467}" srcOrd="1" destOrd="0" presId="urn:microsoft.com/office/officeart/2005/8/layout/orgChart1"/>
    <dgm:cxn modelId="{754D6C52-BA48-4463-A35B-2678909EC0E9}" type="presParOf" srcId="{D77832EE-BA4D-4ECF-A539-F89588AA8467}" destId="{04BAA2EE-695B-40FF-80A7-3DCCA4F85B57}" srcOrd="0" destOrd="0" presId="urn:microsoft.com/office/officeart/2005/8/layout/orgChart1"/>
    <dgm:cxn modelId="{A6BC655E-3E62-452D-BE14-489D564EB171}" type="presParOf" srcId="{D77832EE-BA4D-4ECF-A539-F89588AA8467}" destId="{537DC860-8FFD-4AD2-A0BF-40F0081C97FC}" srcOrd="1" destOrd="0" presId="urn:microsoft.com/office/officeart/2005/8/layout/orgChart1"/>
    <dgm:cxn modelId="{6FC3C869-9210-47E1-8813-FC0FFDD6A30E}" type="presParOf" srcId="{537DC860-8FFD-4AD2-A0BF-40F0081C97FC}" destId="{9F6FD7B2-BACD-4346-B617-0BF154CE0864}" srcOrd="0" destOrd="0" presId="urn:microsoft.com/office/officeart/2005/8/layout/orgChart1"/>
    <dgm:cxn modelId="{92879807-A066-4BD1-942C-7DF4DCE7033D}" type="presParOf" srcId="{9F6FD7B2-BACD-4346-B617-0BF154CE0864}" destId="{1C42B3CD-C22F-4E8E-BDAC-3958C73B3013}" srcOrd="0" destOrd="0" presId="urn:microsoft.com/office/officeart/2005/8/layout/orgChart1"/>
    <dgm:cxn modelId="{00698D9B-1164-4C2E-A48D-0CF128942A2D}" type="presParOf" srcId="{9F6FD7B2-BACD-4346-B617-0BF154CE0864}" destId="{B3791E2A-47A1-4B24-BD35-1D4CE47AFFB1}" srcOrd="1" destOrd="0" presId="urn:microsoft.com/office/officeart/2005/8/layout/orgChart1"/>
    <dgm:cxn modelId="{39F5D24E-50B7-45FB-ADFF-BE4F847E8786}" type="presParOf" srcId="{537DC860-8FFD-4AD2-A0BF-40F0081C97FC}" destId="{699B10D3-2C67-4107-8E2B-035DECBBEA21}" srcOrd="1" destOrd="0" presId="urn:microsoft.com/office/officeart/2005/8/layout/orgChart1"/>
    <dgm:cxn modelId="{F3A23817-1278-4F3D-BDB4-DD283BD01C0E}" type="presParOf" srcId="{537DC860-8FFD-4AD2-A0BF-40F0081C97FC}" destId="{59A4434D-5FFB-4F6C-B9EF-6DA752A3ABF6}" srcOrd="2" destOrd="0" presId="urn:microsoft.com/office/officeart/2005/8/layout/orgChart1"/>
    <dgm:cxn modelId="{0C63F87A-3A2C-4D15-88B1-06A2A72510BB}" type="presParOf" srcId="{D77832EE-BA4D-4ECF-A539-F89588AA8467}" destId="{6ABA4224-823A-4BCA-9EC9-D22894B7E6FD}" srcOrd="2" destOrd="0" presId="urn:microsoft.com/office/officeart/2005/8/layout/orgChart1"/>
    <dgm:cxn modelId="{F74A421F-B202-47B5-A2C7-F3D5085CE69F}" type="presParOf" srcId="{D77832EE-BA4D-4ECF-A539-F89588AA8467}" destId="{5D9E18F8-D842-422E-8FCF-1107300C4E65}" srcOrd="3" destOrd="0" presId="urn:microsoft.com/office/officeart/2005/8/layout/orgChart1"/>
    <dgm:cxn modelId="{A120D461-784D-4DDA-94B7-7CF5B8C34BD8}" type="presParOf" srcId="{5D9E18F8-D842-422E-8FCF-1107300C4E65}" destId="{C763BB96-FE73-4CF6-A64B-5B979EC035FF}" srcOrd="0" destOrd="0" presId="urn:microsoft.com/office/officeart/2005/8/layout/orgChart1"/>
    <dgm:cxn modelId="{163A1A4A-F22C-4434-9F2A-CE1EB3B5DFC4}" type="presParOf" srcId="{C763BB96-FE73-4CF6-A64B-5B979EC035FF}" destId="{7CD25C99-A114-47DE-AFEF-3C0A011F5750}" srcOrd="0" destOrd="0" presId="urn:microsoft.com/office/officeart/2005/8/layout/orgChart1"/>
    <dgm:cxn modelId="{1F3B9F09-C58F-49FD-AEE3-AA9B68D05BF0}" type="presParOf" srcId="{C763BB96-FE73-4CF6-A64B-5B979EC035FF}" destId="{A396FDC8-05AA-4417-908D-218F0D196737}" srcOrd="1" destOrd="0" presId="urn:microsoft.com/office/officeart/2005/8/layout/orgChart1"/>
    <dgm:cxn modelId="{E7526D7F-02DA-4141-94F3-7A3C0C764938}" type="presParOf" srcId="{5D9E18F8-D842-422E-8FCF-1107300C4E65}" destId="{C8C32C58-4EC0-492D-B5B0-764216A7E9A0}" srcOrd="1" destOrd="0" presId="urn:microsoft.com/office/officeart/2005/8/layout/orgChart1"/>
    <dgm:cxn modelId="{C1600680-5BD9-4806-8BED-8067091520ED}" type="presParOf" srcId="{5D9E18F8-D842-422E-8FCF-1107300C4E65}" destId="{8D2BFB65-9900-494F-9A8F-E16DF4340A1D}" srcOrd="2" destOrd="0" presId="urn:microsoft.com/office/officeart/2005/8/layout/orgChart1"/>
    <dgm:cxn modelId="{AF4192A9-57A5-4B29-A343-10774A7FAC08}" type="presParOf" srcId="{D77832EE-BA4D-4ECF-A539-F89588AA8467}" destId="{9283EB0D-85FA-4D3F-9EEA-2B172A768E4C}" srcOrd="4" destOrd="0" presId="urn:microsoft.com/office/officeart/2005/8/layout/orgChart1"/>
    <dgm:cxn modelId="{73A46AE0-B288-4710-9E99-872A092823E7}" type="presParOf" srcId="{D77832EE-BA4D-4ECF-A539-F89588AA8467}" destId="{8D8A1136-418E-483C-8E10-919BF4AC1C9F}" srcOrd="5" destOrd="0" presId="urn:microsoft.com/office/officeart/2005/8/layout/orgChart1"/>
    <dgm:cxn modelId="{B3E26950-9948-4518-BCDA-0F20508A160F}" type="presParOf" srcId="{8D8A1136-418E-483C-8E10-919BF4AC1C9F}" destId="{419CE0A8-9148-4817-9AFF-897B2B525133}" srcOrd="0" destOrd="0" presId="urn:microsoft.com/office/officeart/2005/8/layout/orgChart1"/>
    <dgm:cxn modelId="{31D143F7-E922-4937-8AAC-3BC2166F3714}" type="presParOf" srcId="{419CE0A8-9148-4817-9AFF-897B2B525133}" destId="{B403F3D9-AE20-4CAC-96E5-EB613A23B0CF}" srcOrd="0" destOrd="0" presId="urn:microsoft.com/office/officeart/2005/8/layout/orgChart1"/>
    <dgm:cxn modelId="{8B8CC2B9-3341-4C0D-B762-9BFAC6449C97}" type="presParOf" srcId="{419CE0A8-9148-4817-9AFF-897B2B525133}" destId="{75DA5CAA-0BFE-47A7-B642-63CD25635424}" srcOrd="1" destOrd="0" presId="urn:microsoft.com/office/officeart/2005/8/layout/orgChart1"/>
    <dgm:cxn modelId="{B6976CE9-0F57-4E64-8E97-94EFD2AC191D}" type="presParOf" srcId="{8D8A1136-418E-483C-8E10-919BF4AC1C9F}" destId="{28F7CD91-B1EC-4E2F-9FB6-6AF4C9CEADBD}" srcOrd="1" destOrd="0" presId="urn:microsoft.com/office/officeart/2005/8/layout/orgChart1"/>
    <dgm:cxn modelId="{A9BEB1C2-ED32-4A97-AF58-E51CF8613133}" type="presParOf" srcId="{8D8A1136-418E-483C-8E10-919BF4AC1C9F}" destId="{99ED81BE-CFF0-402E-A170-CAF10E892187}" srcOrd="2" destOrd="0" presId="urn:microsoft.com/office/officeart/2005/8/layout/orgChart1"/>
    <dgm:cxn modelId="{2E17934E-B9F3-44A3-BE55-15AD5C33AFEC}" type="presParOf" srcId="{D77832EE-BA4D-4ECF-A539-F89588AA8467}" destId="{AB7AD819-700A-47CA-B015-F149EDEC12E8}" srcOrd="6" destOrd="0" presId="urn:microsoft.com/office/officeart/2005/8/layout/orgChart1"/>
    <dgm:cxn modelId="{6B7EB1CF-008D-429D-838E-52DB87B5C0A8}" type="presParOf" srcId="{D77832EE-BA4D-4ECF-A539-F89588AA8467}" destId="{A9711DCD-89CD-465A-9B2F-17058A948236}" srcOrd="7" destOrd="0" presId="urn:microsoft.com/office/officeart/2005/8/layout/orgChart1"/>
    <dgm:cxn modelId="{6494BA7D-548C-4337-93E3-E2729FA52379}" type="presParOf" srcId="{A9711DCD-89CD-465A-9B2F-17058A948236}" destId="{A0B8E37B-9D5C-46DC-8644-E73D2EC2EE17}" srcOrd="0" destOrd="0" presId="urn:microsoft.com/office/officeart/2005/8/layout/orgChart1"/>
    <dgm:cxn modelId="{613D4848-7FB5-4A39-89B0-720374E34DFD}" type="presParOf" srcId="{A0B8E37B-9D5C-46DC-8644-E73D2EC2EE17}" destId="{5B14D880-638E-4300-8945-E9C4736852DC}" srcOrd="0" destOrd="0" presId="urn:microsoft.com/office/officeart/2005/8/layout/orgChart1"/>
    <dgm:cxn modelId="{5044BDF3-8C54-49B5-AC0D-5CF7C264EE1C}" type="presParOf" srcId="{A0B8E37B-9D5C-46DC-8644-E73D2EC2EE17}" destId="{A7E16D19-9FC9-4BAB-BDCB-81758B9E3354}" srcOrd="1" destOrd="0" presId="urn:microsoft.com/office/officeart/2005/8/layout/orgChart1"/>
    <dgm:cxn modelId="{E73A435D-00B9-408C-B8B0-C13FD27C7F4D}" type="presParOf" srcId="{A9711DCD-89CD-465A-9B2F-17058A948236}" destId="{4BF0EB55-F5EA-41BD-A47F-080F77F225DD}" srcOrd="1" destOrd="0" presId="urn:microsoft.com/office/officeart/2005/8/layout/orgChart1"/>
    <dgm:cxn modelId="{AC35F6A0-0876-4DA9-A279-8DA96DC64A6E}" type="presParOf" srcId="{A9711DCD-89CD-465A-9B2F-17058A948236}" destId="{AED9189F-ACE3-42C5-93B0-F9FD1AAB9DCF}" srcOrd="2" destOrd="0" presId="urn:microsoft.com/office/officeart/2005/8/layout/orgChart1"/>
    <dgm:cxn modelId="{FA2A47F3-9A7F-4B8B-B094-0991747F9304}" type="presParOf" srcId="{B5E50F1A-B8EF-4958-B9C5-0023F825785A}" destId="{E4ACB37D-7153-440F-AE4F-B3ECDA2897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AD819-700A-47CA-B015-F149EDEC12E8}">
      <dsp:nvSpPr>
        <dsp:cNvPr id="0" name=""/>
        <dsp:cNvSpPr/>
      </dsp:nvSpPr>
      <dsp:spPr>
        <a:xfrm>
          <a:off x="3981722" y="885601"/>
          <a:ext cx="3263982" cy="338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585"/>
              </a:lnTo>
              <a:lnTo>
                <a:pt x="3263982" y="152585"/>
              </a:lnTo>
              <a:lnTo>
                <a:pt x="3263982" y="3385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83EB0D-85FA-4D3F-9EEA-2B172A768E4C}">
      <dsp:nvSpPr>
        <dsp:cNvPr id="0" name=""/>
        <dsp:cNvSpPr/>
      </dsp:nvSpPr>
      <dsp:spPr>
        <a:xfrm>
          <a:off x="3981722" y="885601"/>
          <a:ext cx="1152139" cy="338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585"/>
              </a:lnTo>
              <a:lnTo>
                <a:pt x="1152139" y="152585"/>
              </a:lnTo>
              <a:lnTo>
                <a:pt x="1152139" y="3385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A4224-823A-4BCA-9EC9-D22894B7E6FD}">
      <dsp:nvSpPr>
        <dsp:cNvPr id="0" name=""/>
        <dsp:cNvSpPr/>
      </dsp:nvSpPr>
      <dsp:spPr>
        <a:xfrm>
          <a:off x="2973613" y="885601"/>
          <a:ext cx="1008108" cy="338557"/>
        </a:xfrm>
        <a:custGeom>
          <a:avLst/>
          <a:gdLst/>
          <a:ahLst/>
          <a:cxnLst/>
          <a:rect l="0" t="0" r="0" b="0"/>
          <a:pathLst>
            <a:path>
              <a:moveTo>
                <a:pt x="1008108" y="0"/>
              </a:moveTo>
              <a:lnTo>
                <a:pt x="1008108" y="152585"/>
              </a:lnTo>
              <a:lnTo>
                <a:pt x="0" y="152585"/>
              </a:lnTo>
              <a:lnTo>
                <a:pt x="0" y="3385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BAA2EE-695B-40FF-80A7-3DCCA4F85B57}">
      <dsp:nvSpPr>
        <dsp:cNvPr id="0" name=""/>
        <dsp:cNvSpPr/>
      </dsp:nvSpPr>
      <dsp:spPr>
        <a:xfrm>
          <a:off x="1029393" y="885601"/>
          <a:ext cx="2952328" cy="338557"/>
        </a:xfrm>
        <a:custGeom>
          <a:avLst/>
          <a:gdLst/>
          <a:ahLst/>
          <a:cxnLst/>
          <a:rect l="0" t="0" r="0" b="0"/>
          <a:pathLst>
            <a:path>
              <a:moveTo>
                <a:pt x="2952328" y="0"/>
              </a:moveTo>
              <a:lnTo>
                <a:pt x="2952328" y="152585"/>
              </a:lnTo>
              <a:lnTo>
                <a:pt x="0" y="152585"/>
              </a:lnTo>
              <a:lnTo>
                <a:pt x="0" y="3385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DDE2B5-BA66-4E94-9309-60365AF7A405}">
      <dsp:nvSpPr>
        <dsp:cNvPr id="0" name=""/>
        <dsp:cNvSpPr/>
      </dsp:nvSpPr>
      <dsp:spPr>
        <a:xfrm>
          <a:off x="3096142" y="21"/>
          <a:ext cx="1771159" cy="885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Голосеменные</a:t>
          </a:r>
        </a:p>
      </dsp:txBody>
      <dsp:txXfrm>
        <a:off x="3096142" y="21"/>
        <a:ext cx="1771159" cy="885579"/>
      </dsp:txXfrm>
    </dsp:sp>
    <dsp:sp modelId="{1C42B3CD-C22F-4E8E-BDAC-3958C73B3013}">
      <dsp:nvSpPr>
        <dsp:cNvPr id="0" name=""/>
        <dsp:cNvSpPr/>
      </dsp:nvSpPr>
      <dsp:spPr>
        <a:xfrm>
          <a:off x="143813" y="1224158"/>
          <a:ext cx="1771159" cy="885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Саговниковые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20 видов</a:t>
          </a:r>
        </a:p>
      </dsp:txBody>
      <dsp:txXfrm>
        <a:off x="143813" y="1224158"/>
        <a:ext cx="1771159" cy="885579"/>
      </dsp:txXfrm>
    </dsp:sp>
    <dsp:sp modelId="{7CD25C99-A114-47DE-AFEF-3C0A011F5750}">
      <dsp:nvSpPr>
        <dsp:cNvPr id="0" name=""/>
        <dsp:cNvSpPr/>
      </dsp:nvSpPr>
      <dsp:spPr>
        <a:xfrm>
          <a:off x="2088033" y="1224158"/>
          <a:ext cx="1771159" cy="885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Гнетовые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3 рода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70 видов</a:t>
          </a:r>
          <a:endParaRPr kumimoji="0" lang="ru-RU" altLang="ru-RU" sz="1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sp:txBody>
      <dsp:txXfrm>
        <a:off x="2088033" y="1224158"/>
        <a:ext cx="1771159" cy="885579"/>
      </dsp:txXfrm>
    </dsp:sp>
    <dsp:sp modelId="{B403F3D9-AE20-4CAC-96E5-EB613A23B0CF}">
      <dsp:nvSpPr>
        <dsp:cNvPr id="0" name=""/>
        <dsp:cNvSpPr/>
      </dsp:nvSpPr>
      <dsp:spPr>
        <a:xfrm>
          <a:off x="4248281" y="1224158"/>
          <a:ext cx="1771159" cy="885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Гинкговые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1 вид</a:t>
          </a:r>
          <a:endParaRPr kumimoji="0" lang="ru-RU" altLang="ru-RU" sz="1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sp:txBody>
      <dsp:txXfrm>
        <a:off x="4248281" y="1224158"/>
        <a:ext cx="1771159" cy="885579"/>
      </dsp:txXfrm>
    </dsp:sp>
    <dsp:sp modelId="{5B14D880-638E-4300-8945-E9C4736852DC}">
      <dsp:nvSpPr>
        <dsp:cNvPr id="0" name=""/>
        <dsp:cNvSpPr/>
      </dsp:nvSpPr>
      <dsp:spPr>
        <a:xfrm>
          <a:off x="6360124" y="1224158"/>
          <a:ext cx="1771159" cy="8855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Хвойные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55 родов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560 видов</a:t>
          </a:r>
          <a:endParaRPr kumimoji="0" lang="ru-RU" altLang="ru-RU" sz="1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sp:txBody>
      <dsp:txXfrm>
        <a:off x="6360124" y="1224158"/>
        <a:ext cx="1771159" cy="885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4D407-52B3-4378-95BD-0DE4B20AEDC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8D4-17A0-433D-85BF-4B77B13DA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388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4D407-52B3-4378-95BD-0DE4B20AEDC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8D4-17A0-433D-85BF-4B77B13DA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790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4D407-52B3-4378-95BD-0DE4B20AEDC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8D4-17A0-433D-85BF-4B77B13DA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852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9137D45-B73A-4347-B657-E08DAEBA364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736898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4D407-52B3-4378-95BD-0DE4B20AEDC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8D4-17A0-433D-85BF-4B77B13DA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87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4D407-52B3-4378-95BD-0DE4B20AEDC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8D4-17A0-433D-85BF-4B77B13DA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339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4D407-52B3-4378-95BD-0DE4B20AEDC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8D4-17A0-433D-85BF-4B77B13DA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48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4D407-52B3-4378-95BD-0DE4B20AEDC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8D4-17A0-433D-85BF-4B77B13DA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56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4D407-52B3-4378-95BD-0DE4B20AEDC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8D4-17A0-433D-85BF-4B77B13DA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441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4D407-52B3-4378-95BD-0DE4B20AEDC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8D4-17A0-433D-85BF-4B77B13DA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691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4D407-52B3-4378-95BD-0DE4B20AEDC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8D4-17A0-433D-85BF-4B77B13DA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358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4D407-52B3-4378-95BD-0DE4B20AEDC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8D4-17A0-433D-85BF-4B77B13DA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008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4D407-52B3-4378-95BD-0DE4B20AEDC8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9D8D4-17A0-433D-85BF-4B77B13DA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78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знаний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Рассказать о высших споровых растениях используя следующий план ответа: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 Отделы  высших споровых растений.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Представители отделов высших споровых.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Особенности строения и жизнедеятельности. </a:t>
            </a:r>
          </a:p>
          <a:p>
            <a:pPr marL="0" indent="0">
              <a:buNone/>
            </a:pPr>
            <a:r>
              <a:rPr lang="ru-RU" dirty="0" smtClean="0"/>
              <a:t>(Для ответа использовать гербарные экземпляры)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b="1" dirty="0" smtClean="0"/>
              <a:t>. Используя рисунки с магнитами составить схему размножения и развития папоротника. Дать пояснения.</a:t>
            </a:r>
          </a:p>
          <a:p>
            <a:pPr>
              <a:buFont typeface="Arial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7242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Пихта сибирская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C:\Users\Люба\Desktop\pih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4536504" cy="430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Люба\Desktop\102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76872"/>
            <a:ext cx="3074188" cy="260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98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Лиственница сибирская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Люба\Desktop\listvennit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71976"/>
            <a:ext cx="5046719" cy="504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Люба\Desktop\listvennica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636912"/>
            <a:ext cx="3387163" cy="254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69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Используя рисунок слайда и текст учебника (стр.72) составить схему размножения голосеменных растений (на примере сосны)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7091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1.Созревание женских и мужских шишек.</a:t>
            </a:r>
          </a:p>
          <a:p>
            <a:pPr marL="0" indent="0">
              <a:buNone/>
            </a:pPr>
            <a:r>
              <a:rPr lang="ru-RU" dirty="0" smtClean="0"/>
              <a:t>2.Развитие семязачатков (в женской шишке и пыльцы в мужских шишках)</a:t>
            </a:r>
          </a:p>
          <a:p>
            <a:pPr marL="0" indent="0">
              <a:buNone/>
            </a:pPr>
            <a:r>
              <a:rPr lang="ru-RU" dirty="0" smtClean="0"/>
              <a:t>3.Опыление с помощью ветра.</a:t>
            </a:r>
          </a:p>
          <a:p>
            <a:pPr marL="0" indent="0">
              <a:buNone/>
            </a:pPr>
            <a:r>
              <a:rPr lang="ru-RU" dirty="0" smtClean="0"/>
              <a:t>4.Созревание женских шишек.</a:t>
            </a:r>
          </a:p>
          <a:p>
            <a:pPr marL="0" indent="0">
              <a:buNone/>
            </a:pPr>
            <a:r>
              <a:rPr lang="ru-RU" dirty="0" smtClean="0"/>
              <a:t>5.____________________</a:t>
            </a:r>
          </a:p>
          <a:p>
            <a:pPr marL="0" indent="0">
              <a:buNone/>
            </a:pPr>
            <a:r>
              <a:rPr lang="ru-RU" dirty="0" smtClean="0"/>
              <a:t>6.____________________</a:t>
            </a:r>
          </a:p>
          <a:p>
            <a:pPr marL="0" indent="0">
              <a:buNone/>
            </a:pPr>
            <a:r>
              <a:rPr lang="ru-RU" dirty="0" smtClean="0"/>
              <a:t>7.____________________</a:t>
            </a:r>
          </a:p>
          <a:p>
            <a:pPr marL="0" indent="0">
              <a:buNone/>
            </a:pPr>
            <a:r>
              <a:rPr lang="ru-RU" dirty="0" smtClean="0"/>
              <a:t>8.____________________</a:t>
            </a:r>
          </a:p>
          <a:p>
            <a:pPr marL="0" indent="0">
              <a:buNone/>
            </a:pPr>
            <a:r>
              <a:rPr lang="ru-RU" dirty="0" smtClean="0"/>
              <a:t>9.____________________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7170" name="Picture 2" descr="http://uslide.ru/images/11/17869/960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4128459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22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§ 12</a:t>
            </a:r>
          </a:p>
          <a:p>
            <a:r>
              <a:rPr lang="ru-RU" b="1" i="1" dirty="0"/>
              <a:t>Практическая работа №4 </a:t>
            </a:r>
            <a:r>
              <a:rPr lang="ru-RU" b="1" dirty="0"/>
              <a:t>«Распознавание хвойных растений своей местности</a:t>
            </a:r>
            <a:r>
              <a:rPr lang="ru-RU" b="1" dirty="0" smtClean="0"/>
              <a:t>» </a:t>
            </a:r>
            <a:r>
              <a:rPr lang="ru-RU" dirty="0" smtClean="0"/>
              <a:t>(</a:t>
            </a:r>
            <a:r>
              <a:rPr lang="ru-RU" dirty="0" err="1" smtClean="0"/>
              <a:t>стр</a:t>
            </a:r>
            <a:r>
              <a:rPr lang="ru-RU" dirty="0" smtClean="0"/>
              <a:t> 73)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08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Голосеменные – высшие семенные растения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effectLst/>
              </a:rPr>
              <a:t>Я росту, чтоб в Новый год,</a:t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Плыл весёлый хоровод,</a:t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Зелена я и свежа</a:t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И похожа на ежа,</a:t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И в жару или метель,</a:t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Называют меня...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692696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Тема урока: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4733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arhivurokov.ru/kopilka/uploads/user_file_56bcc6ccb9728/urokbiologhiinatiemuotdielgolosiemiennyierastieniialaboratornaiarabota20vnieshnieiestroieniiegholosiemiennykhrastienii7klass_1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59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385175" cy="865188"/>
          </a:xfrm>
        </p:spPr>
        <p:txBody>
          <a:bodyPr/>
          <a:lstStyle/>
          <a:p>
            <a:pPr algn="ctr"/>
            <a:r>
              <a:rPr lang="ru-RU" altLang="ru-RU" sz="3400" b="1"/>
              <a:t>Систематика голосеменных растений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897966203"/>
              </p:ext>
            </p:extLst>
          </p:nvPr>
        </p:nvGraphicFramePr>
        <p:xfrm>
          <a:off x="539750" y="1628775"/>
          <a:ext cx="8208963" cy="4608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60" name="Picture 16" descr="C:\Users\Люба\Desktop\b76d4910633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040" y="3861048"/>
            <a:ext cx="2098734" cy="149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1" name="Picture 17" descr="C:\Users\Люба\Desktop\iCAFJ1GBX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900175"/>
            <a:ext cx="1971005" cy="1311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C:\Users\Люба\Desktop\196_baiguo_yuantai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464" y="3783162"/>
            <a:ext cx="2061328" cy="154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3" name="Picture 19" descr="C:\Users\Люба\Desktop\965a0b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1897324" cy="1411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09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Общие признаки голосеменных растений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Это деревья </a:t>
            </a:r>
            <a:r>
              <a:rPr lang="ru-RU" dirty="0" smtClean="0"/>
              <a:t>(реже кустарники или лианы)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Имеют стебель, корень, листья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Образуют семена </a:t>
            </a:r>
            <a:r>
              <a:rPr lang="ru-RU" dirty="0" smtClean="0"/>
              <a:t>которые лежат открыто «голо» на поверхности чешуи шишек.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Древняя группа </a:t>
            </a:r>
            <a:r>
              <a:rPr lang="ru-RU" dirty="0" smtClean="0"/>
              <a:t>высших семенных растений (около 150 млн. лет)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Для размножения не нужна вода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37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800" dirty="0" smtClean="0"/>
              <a:t>Работа с заданиями учебника (</a:t>
            </a:r>
            <a:r>
              <a:rPr lang="ru-RU" sz="3800" dirty="0" err="1" smtClean="0"/>
              <a:t>стр</a:t>
            </a:r>
            <a:r>
              <a:rPr lang="ru-RU" sz="3800" dirty="0" smtClean="0"/>
              <a:t> 69)</a:t>
            </a:r>
            <a:endParaRPr lang="ru-RU" sz="3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400" b="1" dirty="0" smtClean="0"/>
              <a:t>Используя словарь дать определение: 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 зародыш - это</a:t>
            </a:r>
          </a:p>
          <a:p>
            <a:pPr marL="0" indent="0">
              <a:buNone/>
            </a:pPr>
            <a:r>
              <a:rPr lang="ru-RU" sz="2400" b="1" dirty="0" smtClean="0"/>
              <a:t>2. Заполнить схему:</a:t>
            </a:r>
            <a:endParaRPr lang="ru-RU" sz="2400" b="1" dirty="0"/>
          </a:p>
        </p:txBody>
      </p:sp>
      <p:sp>
        <p:nvSpPr>
          <p:cNvPr id="4" name="Овал 3"/>
          <p:cNvSpPr/>
          <p:nvPr/>
        </p:nvSpPr>
        <p:spPr>
          <a:xfrm>
            <a:off x="3995936" y="305504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66142" y="4038555"/>
            <a:ext cx="720080" cy="7200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621093" y="3053974"/>
            <a:ext cx="720080" cy="7200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91680" y="297805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Женская гамета - яйцеклетка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16216" y="2996952"/>
            <a:ext cx="19981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Мужская </a:t>
            </a:r>
            <a:r>
              <a:rPr lang="ru-RU" dirty="0" smtClean="0"/>
              <a:t> гамета –</a:t>
            </a:r>
          </a:p>
          <a:p>
            <a:r>
              <a:rPr lang="ru-RU" dirty="0" smtClean="0"/>
              <a:t> …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28922" y="4213929"/>
            <a:ext cx="1400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Зигота – это</a:t>
            </a:r>
            <a:r>
              <a:rPr lang="ru-RU" dirty="0" smtClean="0"/>
              <a:t> </a:t>
            </a:r>
          </a:p>
          <a:p>
            <a:r>
              <a:rPr lang="ru-RU" dirty="0" smtClean="0"/>
              <a:t> …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21451" y="5445224"/>
            <a:ext cx="609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…   ?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stCxn id="4" idx="5"/>
            <a:endCxn id="5" idx="1"/>
          </p:cNvCxnSpPr>
          <p:nvPr/>
        </p:nvCxnSpPr>
        <p:spPr>
          <a:xfrm>
            <a:off x="4610563" y="3669667"/>
            <a:ext cx="261032" cy="4743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" idx="3"/>
            <a:endCxn id="5" idx="7"/>
          </p:cNvCxnSpPr>
          <p:nvPr/>
        </p:nvCxnSpPr>
        <p:spPr>
          <a:xfrm flipH="1">
            <a:off x="5380769" y="3668601"/>
            <a:ext cx="345777" cy="4754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5" idx="4"/>
            <a:endCxn id="10" idx="0"/>
          </p:cNvCxnSpPr>
          <p:nvPr/>
        </p:nvCxnSpPr>
        <p:spPr>
          <a:xfrm>
            <a:off x="5126182" y="4758635"/>
            <a:ext cx="0" cy="6865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07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Самостоятельная работа с рисунками учебника (</a:t>
            </a:r>
            <a:r>
              <a:rPr lang="ru-RU" dirty="0" err="1" smtClean="0"/>
              <a:t>стр</a:t>
            </a:r>
            <a:r>
              <a:rPr lang="ru-RU" dirty="0" smtClean="0"/>
              <a:t> 70-71)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Дать ответ по плану:</a:t>
            </a:r>
          </a:p>
          <a:p>
            <a:pPr marL="514350" indent="-514350">
              <a:buAutoNum type="arabicPeriod"/>
            </a:pPr>
            <a:r>
              <a:rPr lang="ru-RU" dirty="0" smtClean="0"/>
              <a:t>Особенности жизнедеятельности.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Особенности хвои.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Продолжительность жизни.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Применение человеком.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17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Сосна обыкновенная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emeraldtown.ru/wp-content/uploads/2013/11/%D1%81%D0%BE%D1%81%D0%BD%D0%B0-%D1%88%D0%B8%D1%88%D0%BA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204864"/>
            <a:ext cx="428625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Люба\Desktop\Scots_pine_Mort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312368" cy="489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33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Ель европейская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okskiylandshaft.ru/images/19/Picea-Acrokona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871997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Люба\Desktop\5_13221973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3240360" cy="509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284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Проверка знаний</vt:lpstr>
      <vt:lpstr>Голосеменные – высшие семенные растения</vt:lpstr>
      <vt:lpstr>Презентация PowerPoint</vt:lpstr>
      <vt:lpstr>Систематика голосеменных растений</vt:lpstr>
      <vt:lpstr>Общие признаки голосеменных растений </vt:lpstr>
      <vt:lpstr>Работа с заданиями учебника (стр 69)</vt:lpstr>
      <vt:lpstr>Самостоятельная работа с рисунками учебника (стр 70-71)</vt:lpstr>
      <vt:lpstr>Сосна обыкновенная</vt:lpstr>
      <vt:lpstr>Ель европейская</vt:lpstr>
      <vt:lpstr>Пихта сибирская</vt:lpstr>
      <vt:lpstr>Лиственница сибирская</vt:lpstr>
      <vt:lpstr>Используя рисунок слайда и текст учебника (стр.72) составить схему размножения голосеменных растений (на примере сосны)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знаний</dc:title>
  <dc:creator>Люба</dc:creator>
  <cp:lastModifiedBy>Люба</cp:lastModifiedBy>
  <cp:revision>11</cp:revision>
  <dcterms:created xsi:type="dcterms:W3CDTF">2016-12-01T15:58:31Z</dcterms:created>
  <dcterms:modified xsi:type="dcterms:W3CDTF">2016-12-01T17:22:39Z</dcterms:modified>
</cp:coreProperties>
</file>