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89" r:id="rId4"/>
    <p:sldId id="291" r:id="rId5"/>
    <p:sldId id="258" r:id="rId6"/>
    <p:sldId id="297" r:id="rId7"/>
    <p:sldId id="283" r:id="rId8"/>
    <p:sldId id="284" r:id="rId9"/>
    <p:sldId id="260" r:id="rId10"/>
    <p:sldId id="261" r:id="rId11"/>
    <p:sldId id="265" r:id="rId12"/>
    <p:sldId id="267" r:id="rId13"/>
    <p:sldId id="268" r:id="rId14"/>
    <p:sldId id="287" r:id="rId15"/>
    <p:sldId id="29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BA58"/>
    <a:srgbClr val="FFFFFF"/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000BF9-A592-40DB-B945-E73892A1AFB8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0235E5-B187-4FD6-BBCC-A8DE60259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076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D20D79-6BA1-4720-A276-852BCCA7267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46810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8A51-F921-42D5-99CA-070C459A572A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A8A43-A5CD-4418-A355-00ACC9AD0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5269D-3AA1-48CE-B42D-D1C15EB46B9D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90A4F-3B39-45BF-ACE6-89B45DB95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CD88D-E7F2-4F04-9544-F8A2E2BBA832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57569-97FA-4C21-A5C9-C815C2A97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2BC6B-E565-41F1-B92A-A205FE826BEF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5D5F1-5661-4F3A-AF67-EE03B1461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71790-49BE-4D79-AB5D-6CC9B470C163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97CA-8431-46B2-8960-1B478A1A3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14D24-CD88-4F5D-9932-40F66B38E236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3AA94-3E77-49B4-9E7E-47A8BC3C0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E81D-119C-433A-9518-D1C2BD75B270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C8211-5003-4C72-9FF9-9CEF0A1B7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766F-448F-4914-B2E4-3382ABEF6672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CA05-31CF-4A17-BF23-E4282C35E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D7DD8-07D1-4CCC-8FA8-17F90F42242C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E24EC-A409-47CA-9B04-A111FFF61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36C1D-965E-4BCD-92EA-AA241482515A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507D-444F-4F4A-A7D2-6BF878676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F18F4-F8A6-490C-94C6-29CBE606700A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3715-80E4-43FE-ABB7-FF4FD420A9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DD0000-6263-4917-A8A1-183D34BDC026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393990-A389-4ED1-AF09-F8C47B9F7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11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 descr="oboi (87)"/>
          <p:cNvSpPr>
            <a:spLocks noChangeArrowheads="1" noChangeShapeType="1" noTextEdit="1"/>
          </p:cNvSpPr>
          <p:nvPr/>
        </p:nvSpPr>
        <p:spPr bwMode="auto">
          <a:xfrm>
            <a:off x="285750" y="214313"/>
            <a:ext cx="3929063" cy="530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01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Аркадий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Петрович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Гайдар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22 января 1904г. – 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26 октября 1941г.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38" y="5357813"/>
            <a:ext cx="3429000" cy="1357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076" name="Picture 5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38650" y="285750"/>
            <a:ext cx="42259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7000875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5429250" y="1357313"/>
            <a:ext cx="35004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А на чём надо было </a:t>
            </a:r>
          </a:p>
          <a:p>
            <a:r>
              <a:rPr lang="ru-RU" sz="4400" b="1"/>
              <a:t>добираться потом?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29438" y="5286375"/>
            <a:ext cx="1949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на санях</a:t>
            </a:r>
          </a:p>
        </p:txBody>
      </p:sp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85750"/>
            <a:ext cx="4643438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0" y="428625"/>
            <a:ext cx="4186238" cy="3286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/>
              <a:t>Как дети мечтали встретить отца, когда к нему приедут?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6784975" y="539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4857750"/>
            <a:ext cx="47863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Спрятаться </a:t>
            </a:r>
          </a:p>
          <a:p>
            <a:r>
              <a:rPr lang="ru-RU" sz="2800" b="1"/>
              <a:t>под кроватью </a:t>
            </a:r>
          </a:p>
          <a:p>
            <a:r>
              <a:rPr lang="ru-RU" sz="2800" b="1"/>
              <a:t>и завыть, напугав его.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5" y="357188"/>
            <a:ext cx="4429125" cy="610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>
          <a:xfrm>
            <a:off x="3643313" y="142875"/>
            <a:ext cx="5321300" cy="3143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smtClean="0"/>
              <a:t>   </a:t>
            </a:r>
            <a:r>
              <a:rPr lang="ru-RU" sz="3200" b="1" smtClean="0"/>
              <a:t>Назовите три трудности, выпавшие на долю матери , когда семья остановилась в таёжном домике </a:t>
            </a:r>
            <a:endParaRPr lang="ru-RU" sz="4000" b="1" smtClean="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424613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214813"/>
            <a:ext cx="442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Не умела топить печь,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4786313"/>
            <a:ext cx="4286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обдирать зайца,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29250"/>
            <a:ext cx="4286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за водой ходить было далеко.</a:t>
            </a:r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14313"/>
            <a:ext cx="3214688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88" y="2857500"/>
            <a:ext cx="278606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4857750" y="500063"/>
            <a:ext cx="4143375" cy="3357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smtClean="0"/>
              <a:t>Где же пропадал сторож целых четыре дня?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040063" y="553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57813" y="4572000"/>
            <a:ext cx="3786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Бегал на лыжах к отцу и принес ключи от его комнаты.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85750"/>
            <a:ext cx="4500562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43438" y="285750"/>
            <a:ext cx="4357687" cy="2786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/>
              <a:t>Что такое счастье – </a:t>
            </a:r>
            <a:r>
              <a:rPr lang="ru-RU" sz="3200" b="1" smtClean="0"/>
              <a:t>это каждый понимал по-своему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/>
              <a:t>Но все </a:t>
            </a:r>
            <a:r>
              <a:rPr lang="ru-RU" sz="3600" b="1" smtClean="0"/>
              <a:t>вместе </a:t>
            </a:r>
            <a:r>
              <a:rPr lang="ru-RU" sz="3200" b="1" smtClean="0"/>
              <a:t>люди знали и понимали: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208713" y="596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4938" y="4143375"/>
            <a:ext cx="3929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Что надо – честно жить.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86375" y="4714875"/>
            <a:ext cx="3857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Много – трудиться.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29188" y="5287963"/>
            <a:ext cx="4000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Крепко любить и беречь </a:t>
            </a:r>
          </a:p>
          <a:p>
            <a:r>
              <a:rPr lang="ru-RU" sz="2400" b="1"/>
              <a:t>эту счастливую землю.</a:t>
            </a:r>
          </a:p>
        </p:txBody>
      </p:sp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45720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 descr="oboi (87)"/>
          <p:cNvSpPr>
            <a:spLocks noChangeArrowheads="1" noChangeShapeType="1" noTextEdit="1"/>
          </p:cNvSpPr>
          <p:nvPr/>
        </p:nvSpPr>
        <p:spPr bwMode="auto">
          <a:xfrm>
            <a:off x="1476375" y="2565400"/>
            <a:ext cx="6192838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5715000" y="571500"/>
            <a:ext cx="28082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ИГРА</a:t>
            </a:r>
          </a:p>
          <a:p>
            <a:pPr algn="ctr"/>
            <a:r>
              <a:rPr lang="ru-RU" sz="4000" dirty="0"/>
              <a:t>по </a:t>
            </a:r>
            <a:r>
              <a:rPr lang="ru-RU" sz="2800" dirty="0"/>
              <a:t>произведению</a:t>
            </a:r>
          </a:p>
          <a:p>
            <a:pPr algn="ctr"/>
            <a:endParaRPr lang="ru-RU" sz="2800" dirty="0"/>
          </a:p>
          <a:p>
            <a:pPr algn="ctr"/>
            <a:r>
              <a:rPr lang="ru-RU" sz="3200" b="1" dirty="0"/>
              <a:t>А.П.Гайдара</a:t>
            </a:r>
          </a:p>
          <a:p>
            <a:pPr algn="ctr"/>
            <a:endParaRPr lang="ru-RU" sz="3200" b="1" dirty="0"/>
          </a:p>
          <a:p>
            <a:pPr algn="ctr"/>
            <a:r>
              <a:rPr lang="ru-RU" sz="4000" b="1" dirty="0"/>
              <a:t>«ЧУК и ГЕК»</a:t>
            </a:r>
          </a:p>
        </p:txBody>
      </p:sp>
      <p:pic>
        <p:nvPicPr>
          <p:cNvPr id="4099" name="Picture 4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357188"/>
            <a:ext cx="4786312" cy="605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5715008" y="5929330"/>
            <a:ext cx="3000396" cy="500066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4686304" cy="229026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Назовите фамилию семьи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героев рассказа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5643563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Серёгины</a:t>
            </a:r>
          </a:p>
        </p:txBody>
      </p:sp>
      <p:pic>
        <p:nvPicPr>
          <p:cNvPr id="512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0" y="3324225"/>
            <a:ext cx="4240213" cy="3313113"/>
          </a:xfrm>
          <a:noFill/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214313"/>
            <a:ext cx="3498850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500702"/>
            <a:ext cx="214314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Москва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357188"/>
            <a:ext cx="3714750" cy="27860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smtClean="0"/>
              <a:t>   </a:t>
            </a:r>
            <a:r>
              <a:rPr lang="ru-RU" sz="4000" b="1" smtClean="0"/>
              <a:t>В каком городе жила семья Серёгиных?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571500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609600"/>
            <a:ext cx="4114800" cy="424816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Как назывались горы, где работал отец мальчиков?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5416550" y="5321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72250" y="5643563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Синие</a:t>
            </a:r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44291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3614734" cy="301148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Что принес в </a:t>
            </a:r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дом</a:t>
            </a: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Серегиных почтальон?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>
          <a:xfrm>
            <a:off x="500063" y="4786313"/>
            <a:ext cx="3571875" cy="7858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/>
              <a:t>телеграмму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6856413" y="5608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3" y="285750"/>
            <a:ext cx="4572000" cy="620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6"/>
          <p:cNvSpPr txBox="1">
            <a:spLocks noChangeArrowheads="1"/>
          </p:cNvSpPr>
          <p:nvPr/>
        </p:nvSpPr>
        <p:spPr bwMode="auto">
          <a:xfrm>
            <a:off x="2967038" y="539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428625" y="785813"/>
            <a:ext cx="38576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Как наказывала мама мальчишек за драку?</a:t>
            </a:r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2428875" y="4429125"/>
            <a:ext cx="5286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Не ругала, не кричала, </a:t>
            </a:r>
          </a:p>
          <a:p>
            <a:r>
              <a:rPr lang="ru-RU" sz="2800" b="1"/>
              <a:t>а разводила по комнатам, не давая играть вместе </a:t>
            </a:r>
          </a:p>
          <a:p>
            <a:r>
              <a:rPr lang="ru-RU" sz="2800" b="1"/>
              <a:t>1 или 2 часа</a:t>
            </a:r>
          </a:p>
        </p:txBody>
      </p:sp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3" y="357188"/>
            <a:ext cx="47101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>
          <a:xfrm>
            <a:off x="4786313" y="571500"/>
            <a:ext cx="4214812" cy="29289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/>
              <a:t>Почему мальчики бросились на улицу искать драгоценную коробочку?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7143750" y="575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3438" y="5429250"/>
            <a:ext cx="4786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Там лежала телеграмма</a:t>
            </a:r>
            <a:r>
              <a:rPr lang="ru-RU" sz="2400" b="1"/>
              <a:t>.</a:t>
            </a:r>
          </a:p>
        </p:txBody>
      </p:sp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214313"/>
            <a:ext cx="4554538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1887538" y="5681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928688" y="1285875"/>
            <a:ext cx="25003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На чём сначала надо было ехать к папе?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71550" y="5732463"/>
            <a:ext cx="2643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на поезде</a:t>
            </a:r>
          </a:p>
        </p:txBody>
      </p:sp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5" y="285750"/>
            <a:ext cx="4643438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723</TotalTime>
  <Words>222</Words>
  <Application>Microsoft Office PowerPoint</Application>
  <PresentationFormat>Экран (4:3)</PresentationFormat>
  <Paragraphs>49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Слайд 2</vt:lpstr>
      <vt:lpstr>Назовите фамилию семьи героев рассказа</vt:lpstr>
      <vt:lpstr>Москва </vt:lpstr>
      <vt:lpstr>Как назывались горы, где работал отец мальчиков?</vt:lpstr>
      <vt:lpstr>Что принес в дом Серегиных почтальон?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home-pc</cp:lastModifiedBy>
  <cp:revision>91</cp:revision>
  <dcterms:created xsi:type="dcterms:W3CDTF">2009-02-09T18:38:09Z</dcterms:created>
  <dcterms:modified xsi:type="dcterms:W3CDTF">2016-12-01T07:37:53Z</dcterms:modified>
</cp:coreProperties>
</file>