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7"/>
  </p:notesMasterIdLst>
  <p:sldIdLst>
    <p:sldId id="256" r:id="rId2"/>
    <p:sldId id="257" r:id="rId3"/>
    <p:sldId id="259" r:id="rId4"/>
    <p:sldId id="258" r:id="rId5"/>
    <p:sldId id="262" r:id="rId6"/>
    <p:sldId id="263" r:id="rId7"/>
    <p:sldId id="278" r:id="rId8"/>
    <p:sldId id="276" r:id="rId9"/>
    <p:sldId id="264" r:id="rId10"/>
    <p:sldId id="265" r:id="rId11"/>
    <p:sldId id="266" r:id="rId12"/>
    <p:sldId id="267" r:id="rId13"/>
    <p:sldId id="268" r:id="rId14"/>
    <p:sldId id="270" r:id="rId15"/>
    <p:sldId id="287" r:id="rId16"/>
    <p:sldId id="272" r:id="rId17"/>
    <p:sldId id="273" r:id="rId18"/>
    <p:sldId id="280" r:id="rId19"/>
    <p:sldId id="279" r:id="rId20"/>
    <p:sldId id="281" r:id="rId21"/>
    <p:sldId id="288" r:id="rId22"/>
    <p:sldId id="291" r:id="rId23"/>
    <p:sldId id="282" r:id="rId24"/>
    <p:sldId id="283" r:id="rId25"/>
    <p:sldId id="29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C8"/>
    <a:srgbClr val="370FE1"/>
    <a:srgbClr val="9309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2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883F69-399F-4DB1-8428-1619251FA6B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3DDF45-C2EA-4EA1-BBD5-B47A235B37E9}">
      <dgm:prSet phldrT="[Текст]" custT="1"/>
      <dgm:spPr/>
      <dgm:t>
        <a:bodyPr/>
        <a:lstStyle/>
        <a:p>
          <a:r>
            <a:rPr lang="ru-RU" sz="3600" dirty="0" smtClean="0"/>
            <a:t>Коммуникативная компетенция </a:t>
          </a:r>
          <a:endParaRPr lang="ru-RU" sz="3600" dirty="0"/>
        </a:p>
      </dgm:t>
    </dgm:pt>
    <dgm:pt modelId="{AACA172A-BE67-4A41-AE6A-56772FCECB04}" type="parTrans" cxnId="{C0FFD431-5955-45E1-BC17-41368D6542E1}">
      <dgm:prSet/>
      <dgm:spPr/>
      <dgm:t>
        <a:bodyPr/>
        <a:lstStyle/>
        <a:p>
          <a:endParaRPr lang="ru-RU"/>
        </a:p>
      </dgm:t>
    </dgm:pt>
    <dgm:pt modelId="{587F6427-E700-4428-BB11-C6E5333F3011}" type="sibTrans" cxnId="{C0FFD431-5955-45E1-BC17-41368D6542E1}">
      <dgm:prSet/>
      <dgm:spPr/>
      <dgm:t>
        <a:bodyPr/>
        <a:lstStyle/>
        <a:p>
          <a:endParaRPr lang="ru-RU"/>
        </a:p>
      </dgm:t>
    </dgm:pt>
    <dgm:pt modelId="{F85CF00C-7ACF-46E6-A72F-FC66A64599B4}">
      <dgm:prSet phldrT="[Текст]"/>
      <dgm:spPr/>
      <dgm:t>
        <a:bodyPr/>
        <a:lstStyle/>
        <a:p>
          <a:r>
            <a:rPr lang="ru-RU" dirty="0" smtClean="0"/>
            <a:t>Дает возможность повысить уровень коммуникативной культуры</a:t>
          </a:r>
          <a:endParaRPr lang="ru-RU" dirty="0"/>
        </a:p>
      </dgm:t>
    </dgm:pt>
    <dgm:pt modelId="{FCE24054-9D38-4015-A681-C8CEF41C0709}" type="parTrans" cxnId="{469C1AE5-949C-4C4B-89DE-FC4C056A063D}">
      <dgm:prSet/>
      <dgm:spPr/>
      <dgm:t>
        <a:bodyPr/>
        <a:lstStyle/>
        <a:p>
          <a:endParaRPr lang="ru-RU"/>
        </a:p>
      </dgm:t>
    </dgm:pt>
    <dgm:pt modelId="{EDFD859E-99E6-4D8E-A3F0-6C0C44205580}" type="sibTrans" cxnId="{469C1AE5-949C-4C4B-89DE-FC4C056A063D}">
      <dgm:prSet/>
      <dgm:spPr/>
      <dgm:t>
        <a:bodyPr/>
        <a:lstStyle/>
        <a:p>
          <a:endParaRPr lang="ru-RU"/>
        </a:p>
      </dgm:t>
    </dgm:pt>
    <dgm:pt modelId="{612A3F30-53C6-4471-9FAE-A3868F1277EE}">
      <dgm:prSet phldrT="[Текст]"/>
      <dgm:spPr/>
      <dgm:t>
        <a:bodyPr/>
        <a:lstStyle/>
        <a:p>
          <a:r>
            <a:rPr lang="ru-RU" dirty="0" smtClean="0"/>
            <a:t>Позволяет построить взаимоотношения между учащимися для эффективного разрешения конфликтов </a:t>
          </a:r>
          <a:endParaRPr lang="ru-RU" dirty="0"/>
        </a:p>
      </dgm:t>
    </dgm:pt>
    <dgm:pt modelId="{77938E9F-8402-4716-B391-EC0378A59B01}" type="parTrans" cxnId="{A7EAB3FE-EDD8-447A-8E28-FD0F53FFD0FB}">
      <dgm:prSet/>
      <dgm:spPr/>
      <dgm:t>
        <a:bodyPr/>
        <a:lstStyle/>
        <a:p>
          <a:endParaRPr lang="ru-RU"/>
        </a:p>
      </dgm:t>
    </dgm:pt>
    <dgm:pt modelId="{A613E496-9845-4477-8291-61F02B3B1869}" type="sibTrans" cxnId="{A7EAB3FE-EDD8-447A-8E28-FD0F53FFD0FB}">
      <dgm:prSet/>
      <dgm:spPr/>
      <dgm:t>
        <a:bodyPr/>
        <a:lstStyle/>
        <a:p>
          <a:endParaRPr lang="ru-RU"/>
        </a:p>
      </dgm:t>
    </dgm:pt>
    <dgm:pt modelId="{A5ECDFEA-D9C8-46BC-88ED-F886CC992D2B}">
      <dgm:prSet phldrT="[Текст]"/>
      <dgm:spPr/>
      <dgm:t>
        <a:bodyPr/>
        <a:lstStyle/>
        <a:p>
          <a:r>
            <a:rPr lang="ru-RU" dirty="0" smtClean="0"/>
            <a:t>Создает условия для формирования готовности к сотрудничеству </a:t>
          </a:r>
          <a:endParaRPr lang="ru-RU" dirty="0"/>
        </a:p>
      </dgm:t>
    </dgm:pt>
    <dgm:pt modelId="{2BAC15D5-985A-4B32-A916-45ABAAC6FA55}" type="parTrans" cxnId="{33A07BF5-AAC9-4626-9CA0-67F74AE8740F}">
      <dgm:prSet/>
      <dgm:spPr/>
      <dgm:t>
        <a:bodyPr/>
        <a:lstStyle/>
        <a:p>
          <a:endParaRPr lang="ru-RU"/>
        </a:p>
      </dgm:t>
    </dgm:pt>
    <dgm:pt modelId="{D25DF484-C77E-445C-AAE3-382B93DF8DD9}" type="sibTrans" cxnId="{33A07BF5-AAC9-4626-9CA0-67F74AE8740F}">
      <dgm:prSet/>
      <dgm:spPr/>
      <dgm:t>
        <a:bodyPr/>
        <a:lstStyle/>
        <a:p>
          <a:endParaRPr lang="ru-RU"/>
        </a:p>
      </dgm:t>
    </dgm:pt>
    <dgm:pt modelId="{13BEFBD5-2992-44D7-862C-3AAA25428683}" type="pres">
      <dgm:prSet presAssocID="{66883F69-399F-4DB1-8428-1619251FA6B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FD2B29C-96DD-43FC-92A6-207AE5D2DF6D}" type="pres">
      <dgm:prSet presAssocID="{393DDF45-C2EA-4EA1-BBD5-B47A235B37E9}" presName="hierRoot1" presStyleCnt="0">
        <dgm:presLayoutVars>
          <dgm:hierBranch val="init"/>
        </dgm:presLayoutVars>
      </dgm:prSet>
      <dgm:spPr/>
    </dgm:pt>
    <dgm:pt modelId="{5DC86E91-9BD5-4DDF-924C-716AAA96DD49}" type="pres">
      <dgm:prSet presAssocID="{393DDF45-C2EA-4EA1-BBD5-B47A235B37E9}" presName="rootComposite1" presStyleCnt="0"/>
      <dgm:spPr/>
    </dgm:pt>
    <dgm:pt modelId="{C662885B-CAE9-428D-9E59-73E5153B50E2}" type="pres">
      <dgm:prSet presAssocID="{393DDF45-C2EA-4EA1-BBD5-B47A235B37E9}" presName="rootText1" presStyleLbl="node0" presStyleIdx="0" presStyleCnt="1" custAng="0" custScaleX="496412" custScaleY="2666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E72301-3C22-4432-B27D-366983B4B102}" type="pres">
      <dgm:prSet presAssocID="{393DDF45-C2EA-4EA1-BBD5-B47A235B37E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CCA07CF-BEC4-4105-9EDF-1643923CD660}" type="pres">
      <dgm:prSet presAssocID="{393DDF45-C2EA-4EA1-BBD5-B47A235B37E9}" presName="hierChild2" presStyleCnt="0"/>
      <dgm:spPr/>
    </dgm:pt>
    <dgm:pt modelId="{DE44DF07-2C50-421B-81B1-E3D8E66A6635}" type="pres">
      <dgm:prSet presAssocID="{FCE24054-9D38-4015-A681-C8CEF41C0709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22836C8-F7B0-4042-B223-29DD3491356C}" type="pres">
      <dgm:prSet presAssocID="{F85CF00C-7ACF-46E6-A72F-FC66A64599B4}" presName="hierRoot2" presStyleCnt="0">
        <dgm:presLayoutVars>
          <dgm:hierBranch val="init"/>
        </dgm:presLayoutVars>
      </dgm:prSet>
      <dgm:spPr/>
    </dgm:pt>
    <dgm:pt modelId="{2FCDC6A9-CEC1-477E-A147-D9C79FF5DBCC}" type="pres">
      <dgm:prSet presAssocID="{F85CF00C-7ACF-46E6-A72F-FC66A64599B4}" presName="rootComposite" presStyleCnt="0"/>
      <dgm:spPr/>
    </dgm:pt>
    <dgm:pt modelId="{F18BC7DE-D958-47D1-92AD-43CB150749BA}" type="pres">
      <dgm:prSet presAssocID="{F85CF00C-7ACF-46E6-A72F-FC66A64599B4}" presName="rootText" presStyleLbl="node2" presStyleIdx="0" presStyleCnt="3" custScaleX="345759" custScaleY="451303" custLinFactNeighborX="-23" custLinFactNeighborY="-29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4965BA-4648-4F20-A382-4EA4E46C28A6}" type="pres">
      <dgm:prSet presAssocID="{F85CF00C-7ACF-46E6-A72F-FC66A64599B4}" presName="rootConnector" presStyleLbl="node2" presStyleIdx="0" presStyleCnt="3"/>
      <dgm:spPr/>
      <dgm:t>
        <a:bodyPr/>
        <a:lstStyle/>
        <a:p>
          <a:endParaRPr lang="ru-RU"/>
        </a:p>
      </dgm:t>
    </dgm:pt>
    <dgm:pt modelId="{8BAA694F-160B-45AB-8ED4-13BF23972F6C}" type="pres">
      <dgm:prSet presAssocID="{F85CF00C-7ACF-46E6-A72F-FC66A64599B4}" presName="hierChild4" presStyleCnt="0"/>
      <dgm:spPr/>
    </dgm:pt>
    <dgm:pt modelId="{674DD218-795F-4AFB-86D1-7AFD0D733F33}" type="pres">
      <dgm:prSet presAssocID="{F85CF00C-7ACF-46E6-A72F-FC66A64599B4}" presName="hierChild5" presStyleCnt="0"/>
      <dgm:spPr/>
    </dgm:pt>
    <dgm:pt modelId="{5DDE4694-0E12-42F6-A01E-A6D0D1F5A8BA}" type="pres">
      <dgm:prSet presAssocID="{77938E9F-8402-4716-B391-EC0378A59B01}" presName="Name37" presStyleLbl="parChTrans1D2" presStyleIdx="1" presStyleCnt="3"/>
      <dgm:spPr/>
      <dgm:t>
        <a:bodyPr/>
        <a:lstStyle/>
        <a:p>
          <a:endParaRPr lang="ru-RU"/>
        </a:p>
      </dgm:t>
    </dgm:pt>
    <dgm:pt modelId="{E0F3CACD-2FD6-4157-A778-09AA90F1FFFE}" type="pres">
      <dgm:prSet presAssocID="{612A3F30-53C6-4471-9FAE-A3868F1277EE}" presName="hierRoot2" presStyleCnt="0">
        <dgm:presLayoutVars>
          <dgm:hierBranch val="init"/>
        </dgm:presLayoutVars>
      </dgm:prSet>
      <dgm:spPr/>
    </dgm:pt>
    <dgm:pt modelId="{D34EB8FB-9BFE-4397-8427-95AC64E4D8BA}" type="pres">
      <dgm:prSet presAssocID="{612A3F30-53C6-4471-9FAE-A3868F1277EE}" presName="rootComposite" presStyleCnt="0"/>
      <dgm:spPr/>
    </dgm:pt>
    <dgm:pt modelId="{6BFB6B7A-816E-467D-8CB0-D257C17716E7}" type="pres">
      <dgm:prSet presAssocID="{612A3F30-53C6-4471-9FAE-A3868F1277EE}" presName="rootText" presStyleLbl="node2" presStyleIdx="1" presStyleCnt="3" custAng="0" custScaleX="304711" custScaleY="511836" custLinFactY="100000" custLinFactNeighborX="-5418" custLinFactNeighborY="1987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B4355E-1F6D-44AD-A25F-2AE3BC6A8D1A}" type="pres">
      <dgm:prSet presAssocID="{612A3F30-53C6-4471-9FAE-A3868F1277EE}" presName="rootConnector" presStyleLbl="node2" presStyleIdx="1" presStyleCnt="3"/>
      <dgm:spPr/>
      <dgm:t>
        <a:bodyPr/>
        <a:lstStyle/>
        <a:p>
          <a:endParaRPr lang="ru-RU"/>
        </a:p>
      </dgm:t>
    </dgm:pt>
    <dgm:pt modelId="{DE5267A7-F06D-4983-A061-721E54764020}" type="pres">
      <dgm:prSet presAssocID="{612A3F30-53C6-4471-9FAE-A3868F1277EE}" presName="hierChild4" presStyleCnt="0"/>
      <dgm:spPr/>
    </dgm:pt>
    <dgm:pt modelId="{7DE20C07-D066-4B2B-AB10-EFFEA41D068D}" type="pres">
      <dgm:prSet presAssocID="{612A3F30-53C6-4471-9FAE-A3868F1277EE}" presName="hierChild5" presStyleCnt="0"/>
      <dgm:spPr/>
    </dgm:pt>
    <dgm:pt modelId="{CA140432-69BB-4C90-9033-1FEB23A64DE9}" type="pres">
      <dgm:prSet presAssocID="{2BAC15D5-985A-4B32-A916-45ABAAC6FA55}" presName="Name37" presStyleLbl="parChTrans1D2" presStyleIdx="2" presStyleCnt="3"/>
      <dgm:spPr/>
      <dgm:t>
        <a:bodyPr/>
        <a:lstStyle/>
        <a:p>
          <a:endParaRPr lang="ru-RU"/>
        </a:p>
      </dgm:t>
    </dgm:pt>
    <dgm:pt modelId="{F97FB5DC-7907-4CE9-A266-6A6ABE136837}" type="pres">
      <dgm:prSet presAssocID="{A5ECDFEA-D9C8-46BC-88ED-F886CC992D2B}" presName="hierRoot2" presStyleCnt="0">
        <dgm:presLayoutVars>
          <dgm:hierBranch val="init"/>
        </dgm:presLayoutVars>
      </dgm:prSet>
      <dgm:spPr/>
    </dgm:pt>
    <dgm:pt modelId="{25468774-F152-4390-8365-04F38FF5274B}" type="pres">
      <dgm:prSet presAssocID="{A5ECDFEA-D9C8-46BC-88ED-F886CC992D2B}" presName="rootComposite" presStyleCnt="0"/>
      <dgm:spPr/>
    </dgm:pt>
    <dgm:pt modelId="{B8ADE3C5-A216-4CD3-8AA9-0D65CDB9C895}" type="pres">
      <dgm:prSet presAssocID="{A5ECDFEA-D9C8-46BC-88ED-F886CC992D2B}" presName="rootText" presStyleLbl="node2" presStyleIdx="2" presStyleCnt="3" custScaleX="335381" custScaleY="4874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35F93E-95C2-416E-BF33-48819BB91B3D}" type="pres">
      <dgm:prSet presAssocID="{A5ECDFEA-D9C8-46BC-88ED-F886CC992D2B}" presName="rootConnector" presStyleLbl="node2" presStyleIdx="2" presStyleCnt="3"/>
      <dgm:spPr/>
      <dgm:t>
        <a:bodyPr/>
        <a:lstStyle/>
        <a:p>
          <a:endParaRPr lang="ru-RU"/>
        </a:p>
      </dgm:t>
    </dgm:pt>
    <dgm:pt modelId="{A204AAEB-1022-4617-BB3D-369ED8AE9210}" type="pres">
      <dgm:prSet presAssocID="{A5ECDFEA-D9C8-46BC-88ED-F886CC992D2B}" presName="hierChild4" presStyleCnt="0"/>
      <dgm:spPr/>
    </dgm:pt>
    <dgm:pt modelId="{45EF4800-6472-4AB5-8D0F-3F05A073950E}" type="pres">
      <dgm:prSet presAssocID="{A5ECDFEA-D9C8-46BC-88ED-F886CC992D2B}" presName="hierChild5" presStyleCnt="0"/>
      <dgm:spPr/>
    </dgm:pt>
    <dgm:pt modelId="{4171B3BC-8F63-4BCC-B0CF-C73E99FAFC7E}" type="pres">
      <dgm:prSet presAssocID="{393DDF45-C2EA-4EA1-BBD5-B47A235B37E9}" presName="hierChild3" presStyleCnt="0"/>
      <dgm:spPr/>
    </dgm:pt>
  </dgm:ptLst>
  <dgm:cxnLst>
    <dgm:cxn modelId="{71C0BA4B-E704-4268-9DFF-DD6F94FA42C0}" type="presOf" srcId="{77938E9F-8402-4716-B391-EC0378A59B01}" destId="{5DDE4694-0E12-42F6-A01E-A6D0D1F5A8BA}" srcOrd="0" destOrd="0" presId="urn:microsoft.com/office/officeart/2005/8/layout/orgChart1"/>
    <dgm:cxn modelId="{6BA8C78A-A92E-4E9C-BBC3-E4658FABB5E1}" type="presOf" srcId="{FCE24054-9D38-4015-A681-C8CEF41C0709}" destId="{DE44DF07-2C50-421B-81B1-E3D8E66A6635}" srcOrd="0" destOrd="0" presId="urn:microsoft.com/office/officeart/2005/8/layout/orgChart1"/>
    <dgm:cxn modelId="{C0FFD431-5955-45E1-BC17-41368D6542E1}" srcId="{66883F69-399F-4DB1-8428-1619251FA6B6}" destId="{393DDF45-C2EA-4EA1-BBD5-B47A235B37E9}" srcOrd="0" destOrd="0" parTransId="{AACA172A-BE67-4A41-AE6A-56772FCECB04}" sibTransId="{587F6427-E700-4428-BB11-C6E5333F3011}"/>
    <dgm:cxn modelId="{762BD618-1707-4E86-80FA-965A12B1E482}" type="presOf" srcId="{F85CF00C-7ACF-46E6-A72F-FC66A64599B4}" destId="{264965BA-4648-4F20-A382-4EA4E46C28A6}" srcOrd="1" destOrd="0" presId="urn:microsoft.com/office/officeart/2005/8/layout/orgChart1"/>
    <dgm:cxn modelId="{A7EAB3FE-EDD8-447A-8E28-FD0F53FFD0FB}" srcId="{393DDF45-C2EA-4EA1-BBD5-B47A235B37E9}" destId="{612A3F30-53C6-4471-9FAE-A3868F1277EE}" srcOrd="1" destOrd="0" parTransId="{77938E9F-8402-4716-B391-EC0378A59B01}" sibTransId="{A613E496-9845-4477-8291-61F02B3B1869}"/>
    <dgm:cxn modelId="{4A51747E-F4C0-4301-AC4C-33B9ECCE0191}" type="presOf" srcId="{612A3F30-53C6-4471-9FAE-A3868F1277EE}" destId="{B7B4355E-1F6D-44AD-A25F-2AE3BC6A8D1A}" srcOrd="1" destOrd="0" presId="urn:microsoft.com/office/officeart/2005/8/layout/orgChart1"/>
    <dgm:cxn modelId="{282824C8-9AFC-4141-83A8-022B388EE344}" type="presOf" srcId="{A5ECDFEA-D9C8-46BC-88ED-F886CC992D2B}" destId="{C435F93E-95C2-416E-BF33-48819BB91B3D}" srcOrd="1" destOrd="0" presId="urn:microsoft.com/office/officeart/2005/8/layout/orgChart1"/>
    <dgm:cxn modelId="{93B174EE-6E0F-4942-A095-7B85BCB652FD}" type="presOf" srcId="{612A3F30-53C6-4471-9FAE-A3868F1277EE}" destId="{6BFB6B7A-816E-467D-8CB0-D257C17716E7}" srcOrd="0" destOrd="0" presId="urn:microsoft.com/office/officeart/2005/8/layout/orgChart1"/>
    <dgm:cxn modelId="{067B3970-8339-430D-A70E-877F3ABC5C7C}" type="presOf" srcId="{2BAC15D5-985A-4B32-A916-45ABAAC6FA55}" destId="{CA140432-69BB-4C90-9033-1FEB23A64DE9}" srcOrd="0" destOrd="0" presId="urn:microsoft.com/office/officeart/2005/8/layout/orgChart1"/>
    <dgm:cxn modelId="{ECCB061B-F568-442E-AD2A-3FE4191ACB27}" type="presOf" srcId="{A5ECDFEA-D9C8-46BC-88ED-F886CC992D2B}" destId="{B8ADE3C5-A216-4CD3-8AA9-0D65CDB9C895}" srcOrd="0" destOrd="0" presId="urn:microsoft.com/office/officeart/2005/8/layout/orgChart1"/>
    <dgm:cxn modelId="{5A5BB030-33A8-45A6-93B5-6FA8CAA8A839}" type="presOf" srcId="{393DDF45-C2EA-4EA1-BBD5-B47A235B37E9}" destId="{C662885B-CAE9-428D-9E59-73E5153B50E2}" srcOrd="0" destOrd="0" presId="urn:microsoft.com/office/officeart/2005/8/layout/orgChart1"/>
    <dgm:cxn modelId="{2B3F9DEA-B66A-4852-A244-3CA170B39617}" type="presOf" srcId="{66883F69-399F-4DB1-8428-1619251FA6B6}" destId="{13BEFBD5-2992-44D7-862C-3AAA25428683}" srcOrd="0" destOrd="0" presId="urn:microsoft.com/office/officeart/2005/8/layout/orgChart1"/>
    <dgm:cxn modelId="{48B6C590-D285-4891-BF98-B5FD05D9A08C}" type="presOf" srcId="{F85CF00C-7ACF-46E6-A72F-FC66A64599B4}" destId="{F18BC7DE-D958-47D1-92AD-43CB150749BA}" srcOrd="0" destOrd="0" presId="urn:microsoft.com/office/officeart/2005/8/layout/orgChart1"/>
    <dgm:cxn modelId="{33A07BF5-AAC9-4626-9CA0-67F74AE8740F}" srcId="{393DDF45-C2EA-4EA1-BBD5-B47A235B37E9}" destId="{A5ECDFEA-D9C8-46BC-88ED-F886CC992D2B}" srcOrd="2" destOrd="0" parTransId="{2BAC15D5-985A-4B32-A916-45ABAAC6FA55}" sibTransId="{D25DF484-C77E-445C-AAE3-382B93DF8DD9}"/>
    <dgm:cxn modelId="{469C1AE5-949C-4C4B-89DE-FC4C056A063D}" srcId="{393DDF45-C2EA-4EA1-BBD5-B47A235B37E9}" destId="{F85CF00C-7ACF-46E6-A72F-FC66A64599B4}" srcOrd="0" destOrd="0" parTransId="{FCE24054-9D38-4015-A681-C8CEF41C0709}" sibTransId="{EDFD859E-99E6-4D8E-A3F0-6C0C44205580}"/>
    <dgm:cxn modelId="{D2D03073-20F7-4751-A288-731F1B840ED5}" type="presOf" srcId="{393DDF45-C2EA-4EA1-BBD5-B47A235B37E9}" destId="{E7E72301-3C22-4432-B27D-366983B4B102}" srcOrd="1" destOrd="0" presId="urn:microsoft.com/office/officeart/2005/8/layout/orgChart1"/>
    <dgm:cxn modelId="{BBDA0FF6-DF85-464F-A7EC-CBC3A20D058B}" type="presParOf" srcId="{13BEFBD5-2992-44D7-862C-3AAA25428683}" destId="{FFD2B29C-96DD-43FC-92A6-207AE5D2DF6D}" srcOrd="0" destOrd="0" presId="urn:microsoft.com/office/officeart/2005/8/layout/orgChart1"/>
    <dgm:cxn modelId="{121A9F73-79FE-4818-9DCF-960119C893FC}" type="presParOf" srcId="{FFD2B29C-96DD-43FC-92A6-207AE5D2DF6D}" destId="{5DC86E91-9BD5-4DDF-924C-716AAA96DD49}" srcOrd="0" destOrd="0" presId="urn:microsoft.com/office/officeart/2005/8/layout/orgChart1"/>
    <dgm:cxn modelId="{3868B5D7-921B-42A5-9F44-AB9153279198}" type="presParOf" srcId="{5DC86E91-9BD5-4DDF-924C-716AAA96DD49}" destId="{C662885B-CAE9-428D-9E59-73E5153B50E2}" srcOrd="0" destOrd="0" presId="urn:microsoft.com/office/officeart/2005/8/layout/orgChart1"/>
    <dgm:cxn modelId="{FD5EA1B6-A4A8-46B0-A41C-958EF521413D}" type="presParOf" srcId="{5DC86E91-9BD5-4DDF-924C-716AAA96DD49}" destId="{E7E72301-3C22-4432-B27D-366983B4B102}" srcOrd="1" destOrd="0" presId="urn:microsoft.com/office/officeart/2005/8/layout/orgChart1"/>
    <dgm:cxn modelId="{CAEEFEC2-37A2-4E09-9BA5-7EC1754AFCF2}" type="presParOf" srcId="{FFD2B29C-96DD-43FC-92A6-207AE5D2DF6D}" destId="{ECCA07CF-BEC4-4105-9EDF-1643923CD660}" srcOrd="1" destOrd="0" presId="urn:microsoft.com/office/officeart/2005/8/layout/orgChart1"/>
    <dgm:cxn modelId="{89442126-0BB7-487D-9B1E-9FB7CF27A829}" type="presParOf" srcId="{ECCA07CF-BEC4-4105-9EDF-1643923CD660}" destId="{DE44DF07-2C50-421B-81B1-E3D8E66A6635}" srcOrd="0" destOrd="0" presId="urn:microsoft.com/office/officeart/2005/8/layout/orgChart1"/>
    <dgm:cxn modelId="{F34D03CD-6541-4F5C-8371-BC2F1A174A70}" type="presParOf" srcId="{ECCA07CF-BEC4-4105-9EDF-1643923CD660}" destId="{C22836C8-F7B0-4042-B223-29DD3491356C}" srcOrd="1" destOrd="0" presId="urn:microsoft.com/office/officeart/2005/8/layout/orgChart1"/>
    <dgm:cxn modelId="{AF456688-175A-4E1D-9C2D-4FB13A0C0507}" type="presParOf" srcId="{C22836C8-F7B0-4042-B223-29DD3491356C}" destId="{2FCDC6A9-CEC1-477E-A147-D9C79FF5DBCC}" srcOrd="0" destOrd="0" presId="urn:microsoft.com/office/officeart/2005/8/layout/orgChart1"/>
    <dgm:cxn modelId="{18733639-1F75-49B4-984A-005B778C1C63}" type="presParOf" srcId="{2FCDC6A9-CEC1-477E-A147-D9C79FF5DBCC}" destId="{F18BC7DE-D958-47D1-92AD-43CB150749BA}" srcOrd="0" destOrd="0" presId="urn:microsoft.com/office/officeart/2005/8/layout/orgChart1"/>
    <dgm:cxn modelId="{B99A0766-762E-4662-9268-BA5EA40ED183}" type="presParOf" srcId="{2FCDC6A9-CEC1-477E-A147-D9C79FF5DBCC}" destId="{264965BA-4648-4F20-A382-4EA4E46C28A6}" srcOrd="1" destOrd="0" presId="urn:microsoft.com/office/officeart/2005/8/layout/orgChart1"/>
    <dgm:cxn modelId="{69C52E59-1155-4963-A158-C5A1F6A9223E}" type="presParOf" srcId="{C22836C8-F7B0-4042-B223-29DD3491356C}" destId="{8BAA694F-160B-45AB-8ED4-13BF23972F6C}" srcOrd="1" destOrd="0" presId="urn:microsoft.com/office/officeart/2005/8/layout/orgChart1"/>
    <dgm:cxn modelId="{093B8826-18DB-4ACD-897D-776AB0DD75A6}" type="presParOf" srcId="{C22836C8-F7B0-4042-B223-29DD3491356C}" destId="{674DD218-795F-4AFB-86D1-7AFD0D733F33}" srcOrd="2" destOrd="0" presId="urn:microsoft.com/office/officeart/2005/8/layout/orgChart1"/>
    <dgm:cxn modelId="{42E4BDAE-3E23-46EA-BF9C-49D1BEF08166}" type="presParOf" srcId="{ECCA07CF-BEC4-4105-9EDF-1643923CD660}" destId="{5DDE4694-0E12-42F6-A01E-A6D0D1F5A8BA}" srcOrd="2" destOrd="0" presId="urn:microsoft.com/office/officeart/2005/8/layout/orgChart1"/>
    <dgm:cxn modelId="{8B28438D-D824-43A1-B6FE-44663040BAE1}" type="presParOf" srcId="{ECCA07CF-BEC4-4105-9EDF-1643923CD660}" destId="{E0F3CACD-2FD6-4157-A778-09AA90F1FFFE}" srcOrd="3" destOrd="0" presId="urn:microsoft.com/office/officeart/2005/8/layout/orgChart1"/>
    <dgm:cxn modelId="{1C070D75-BC65-473D-B577-3FE195B65567}" type="presParOf" srcId="{E0F3CACD-2FD6-4157-A778-09AA90F1FFFE}" destId="{D34EB8FB-9BFE-4397-8427-95AC64E4D8BA}" srcOrd="0" destOrd="0" presId="urn:microsoft.com/office/officeart/2005/8/layout/orgChart1"/>
    <dgm:cxn modelId="{EE0E1743-C16C-4303-A943-CAA707DCF936}" type="presParOf" srcId="{D34EB8FB-9BFE-4397-8427-95AC64E4D8BA}" destId="{6BFB6B7A-816E-467D-8CB0-D257C17716E7}" srcOrd="0" destOrd="0" presId="urn:microsoft.com/office/officeart/2005/8/layout/orgChart1"/>
    <dgm:cxn modelId="{F9E9E5DA-179C-4285-8615-477E439E4355}" type="presParOf" srcId="{D34EB8FB-9BFE-4397-8427-95AC64E4D8BA}" destId="{B7B4355E-1F6D-44AD-A25F-2AE3BC6A8D1A}" srcOrd="1" destOrd="0" presId="urn:microsoft.com/office/officeart/2005/8/layout/orgChart1"/>
    <dgm:cxn modelId="{3731F475-6218-471E-816F-F285321AFC7C}" type="presParOf" srcId="{E0F3CACD-2FD6-4157-A778-09AA90F1FFFE}" destId="{DE5267A7-F06D-4983-A061-721E54764020}" srcOrd="1" destOrd="0" presId="urn:microsoft.com/office/officeart/2005/8/layout/orgChart1"/>
    <dgm:cxn modelId="{60EAC6F4-9AEE-40E3-A78D-3FDD9D666501}" type="presParOf" srcId="{E0F3CACD-2FD6-4157-A778-09AA90F1FFFE}" destId="{7DE20C07-D066-4B2B-AB10-EFFEA41D068D}" srcOrd="2" destOrd="0" presId="urn:microsoft.com/office/officeart/2005/8/layout/orgChart1"/>
    <dgm:cxn modelId="{6A48DB79-4B22-44A7-9734-40F6E0C43DB0}" type="presParOf" srcId="{ECCA07CF-BEC4-4105-9EDF-1643923CD660}" destId="{CA140432-69BB-4C90-9033-1FEB23A64DE9}" srcOrd="4" destOrd="0" presId="urn:microsoft.com/office/officeart/2005/8/layout/orgChart1"/>
    <dgm:cxn modelId="{7F0DD9D6-7CD5-440F-8B75-EB9F5B6E3255}" type="presParOf" srcId="{ECCA07CF-BEC4-4105-9EDF-1643923CD660}" destId="{F97FB5DC-7907-4CE9-A266-6A6ABE136837}" srcOrd="5" destOrd="0" presId="urn:microsoft.com/office/officeart/2005/8/layout/orgChart1"/>
    <dgm:cxn modelId="{1FF4441A-88E0-4DA9-9D13-97A51D91B0AE}" type="presParOf" srcId="{F97FB5DC-7907-4CE9-A266-6A6ABE136837}" destId="{25468774-F152-4390-8365-04F38FF5274B}" srcOrd="0" destOrd="0" presId="urn:microsoft.com/office/officeart/2005/8/layout/orgChart1"/>
    <dgm:cxn modelId="{2E7F5FB9-145F-4EBC-A581-689F3AEAE412}" type="presParOf" srcId="{25468774-F152-4390-8365-04F38FF5274B}" destId="{B8ADE3C5-A216-4CD3-8AA9-0D65CDB9C895}" srcOrd="0" destOrd="0" presId="urn:microsoft.com/office/officeart/2005/8/layout/orgChart1"/>
    <dgm:cxn modelId="{25220C11-6587-4F7C-83FE-9BB01969A0AA}" type="presParOf" srcId="{25468774-F152-4390-8365-04F38FF5274B}" destId="{C435F93E-95C2-416E-BF33-48819BB91B3D}" srcOrd="1" destOrd="0" presId="urn:microsoft.com/office/officeart/2005/8/layout/orgChart1"/>
    <dgm:cxn modelId="{FCB0845B-2A8F-4225-B4EF-B6A5813DB26B}" type="presParOf" srcId="{F97FB5DC-7907-4CE9-A266-6A6ABE136837}" destId="{A204AAEB-1022-4617-BB3D-369ED8AE9210}" srcOrd="1" destOrd="0" presId="urn:microsoft.com/office/officeart/2005/8/layout/orgChart1"/>
    <dgm:cxn modelId="{F86E6B08-E32D-476F-B245-E9C9A386767B}" type="presParOf" srcId="{F97FB5DC-7907-4CE9-A266-6A6ABE136837}" destId="{45EF4800-6472-4AB5-8D0F-3F05A073950E}" srcOrd="2" destOrd="0" presId="urn:microsoft.com/office/officeart/2005/8/layout/orgChart1"/>
    <dgm:cxn modelId="{6220A7B5-17A6-4164-9683-2AC076147669}" type="presParOf" srcId="{FFD2B29C-96DD-43FC-92A6-207AE5D2DF6D}" destId="{4171B3BC-8F63-4BCC-B0CF-C73E99FAFC7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F50E0D-A6D4-4216-BB6C-140C910F96B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A3D0AF-C645-4F58-A14E-AFE3865F0CA5}" type="pres">
      <dgm:prSet presAssocID="{D9F50E0D-A6D4-4216-BB6C-140C910F96B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E932167-5545-4EA6-A567-50B03A1D17DC}" type="presOf" srcId="{D9F50E0D-A6D4-4216-BB6C-140C910F96B2}" destId="{44A3D0AF-C645-4F58-A14E-AFE3865F0CA5}" srcOrd="0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F50E0D-A6D4-4216-BB6C-140C910F96B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A3D0AF-C645-4F58-A14E-AFE3865F0CA5}" type="pres">
      <dgm:prSet presAssocID="{D9F50E0D-A6D4-4216-BB6C-140C910F96B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98DA9F9-3487-4364-9488-B4E30892009C}" type="presOf" srcId="{D9F50E0D-A6D4-4216-BB6C-140C910F96B2}" destId="{44A3D0AF-C645-4F58-A14E-AFE3865F0CA5}" srcOrd="0" destOrd="0" presId="urn:microsoft.com/office/officeart/2005/8/layout/radial5"/>
  </dgm:cxnLst>
  <dgm:bg>
    <a:noFill/>
  </dgm:bg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DC3D63-F0E3-4889-A309-AED11B555181}" type="doc">
      <dgm:prSet loTypeId="urn:microsoft.com/office/officeart/2005/8/layout/radial1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C8CEB226-06B0-468D-807F-6E06CB99F201}">
      <dgm:prSet phldrT="[Текст]" custT="1"/>
      <dgm:spPr>
        <a:solidFill>
          <a:srgbClr val="660033"/>
        </a:solidFill>
      </dgm:spPr>
      <dgm:t>
        <a:bodyPr/>
        <a:lstStyle/>
        <a:p>
          <a:r>
            <a:rPr lang="ru-RU" sz="2400" b="1" dirty="0" smtClean="0"/>
            <a:t>ИКТ-ТЕХНОЛОГИИ</a:t>
          </a:r>
          <a:endParaRPr lang="ru-RU" sz="2400" b="1" dirty="0"/>
        </a:p>
      </dgm:t>
    </dgm:pt>
    <dgm:pt modelId="{EACFB9E7-4D4D-4B6B-A456-E51020F3514C}" type="parTrans" cxnId="{BCBD6C6D-334D-4C2B-B1D8-C6DC1E3FEF41}">
      <dgm:prSet/>
      <dgm:spPr/>
      <dgm:t>
        <a:bodyPr/>
        <a:lstStyle/>
        <a:p>
          <a:endParaRPr lang="ru-RU"/>
        </a:p>
      </dgm:t>
    </dgm:pt>
    <dgm:pt modelId="{9B783909-8B0C-4421-8ED1-ED27C445F03E}" type="sibTrans" cxnId="{BCBD6C6D-334D-4C2B-B1D8-C6DC1E3FEF41}">
      <dgm:prSet/>
      <dgm:spPr/>
      <dgm:t>
        <a:bodyPr/>
        <a:lstStyle/>
        <a:p>
          <a:endParaRPr lang="ru-RU"/>
        </a:p>
      </dgm:t>
    </dgm:pt>
    <dgm:pt modelId="{3ED1AAD5-4C58-44A0-AEFE-A9623AAE8972}">
      <dgm:prSet phldrT="[Текст]" custT="1"/>
      <dgm:spPr/>
      <dgm:t>
        <a:bodyPr/>
        <a:lstStyle/>
        <a:p>
          <a:r>
            <a:rPr lang="ru-RU" sz="1800" b="1" dirty="0" smtClean="0">
              <a:latin typeface="Arial Black" pitchFamily="34" charset="0"/>
            </a:rPr>
            <a:t>Технология</a:t>
          </a:r>
          <a:r>
            <a:rPr lang="ru-RU" sz="1800" b="1" baseline="0" dirty="0" smtClean="0">
              <a:latin typeface="Arial Black" pitchFamily="34" charset="0"/>
            </a:rPr>
            <a:t> интерактивного диалога</a:t>
          </a:r>
          <a:endParaRPr lang="ru-RU" sz="1800" b="1" dirty="0">
            <a:latin typeface="Arial Black" pitchFamily="34" charset="0"/>
          </a:endParaRPr>
        </a:p>
      </dgm:t>
    </dgm:pt>
    <dgm:pt modelId="{0B7F37C5-D4DE-4588-9404-D75F123DB60A}" type="parTrans" cxnId="{2EFC89E4-65AE-4C58-BA5E-A769EE0D39CC}">
      <dgm:prSet/>
      <dgm:spPr/>
      <dgm:t>
        <a:bodyPr/>
        <a:lstStyle/>
        <a:p>
          <a:endParaRPr lang="ru-RU"/>
        </a:p>
      </dgm:t>
    </dgm:pt>
    <dgm:pt modelId="{D6D3D709-8509-46AC-A249-8A30F1405670}" type="sibTrans" cxnId="{2EFC89E4-65AE-4C58-BA5E-A769EE0D39CC}">
      <dgm:prSet/>
      <dgm:spPr/>
      <dgm:t>
        <a:bodyPr/>
        <a:lstStyle/>
        <a:p>
          <a:endParaRPr lang="ru-RU"/>
        </a:p>
      </dgm:t>
    </dgm:pt>
    <dgm:pt modelId="{58AEE7B7-39F2-4A63-9751-2F9467415010}">
      <dgm:prSet phldrT="[Текст]" custT="1"/>
      <dgm:spPr/>
      <dgm:t>
        <a:bodyPr/>
        <a:lstStyle/>
        <a:p>
          <a:r>
            <a:rPr lang="ru-RU" sz="2000" b="1" dirty="0" smtClean="0">
              <a:latin typeface="Arial Black" pitchFamily="34" charset="0"/>
            </a:rPr>
            <a:t>Технология</a:t>
          </a:r>
          <a:r>
            <a:rPr lang="ru-RU" sz="2000" b="1" baseline="0" dirty="0" smtClean="0">
              <a:latin typeface="Arial Black" pitchFamily="34" charset="0"/>
            </a:rPr>
            <a:t> тестового педагогического контроля</a:t>
          </a:r>
          <a:endParaRPr lang="ru-RU" sz="2000" b="1" dirty="0">
            <a:latin typeface="Arial Black" pitchFamily="34" charset="0"/>
          </a:endParaRPr>
        </a:p>
      </dgm:t>
    </dgm:pt>
    <dgm:pt modelId="{B6303904-4528-413F-AFA5-61A4C74C3463}" type="parTrans" cxnId="{01C8C0D6-78A5-4B74-B864-C5E95C8D239B}">
      <dgm:prSet/>
      <dgm:spPr/>
      <dgm:t>
        <a:bodyPr/>
        <a:lstStyle/>
        <a:p>
          <a:endParaRPr lang="ru-RU"/>
        </a:p>
      </dgm:t>
    </dgm:pt>
    <dgm:pt modelId="{FD38EA99-0AD2-40BD-9315-0B9056397AF3}" type="sibTrans" cxnId="{01C8C0D6-78A5-4B74-B864-C5E95C8D239B}">
      <dgm:prSet/>
      <dgm:spPr/>
      <dgm:t>
        <a:bodyPr/>
        <a:lstStyle/>
        <a:p>
          <a:endParaRPr lang="ru-RU"/>
        </a:p>
      </dgm:t>
    </dgm:pt>
    <dgm:pt modelId="{1D1832A3-6172-425F-9355-8F099DC8BAC7}">
      <dgm:prSet phldrT="[Текст]" custT="1"/>
      <dgm:spPr/>
      <dgm:t>
        <a:bodyPr/>
        <a:lstStyle/>
        <a:p>
          <a:r>
            <a:rPr lang="ru-RU" sz="1800" b="1" dirty="0" smtClean="0">
              <a:latin typeface="Arial Black" pitchFamily="34" charset="0"/>
            </a:rPr>
            <a:t>Технология КСО</a:t>
          </a:r>
          <a:endParaRPr lang="ru-RU" sz="1800" b="1" dirty="0">
            <a:latin typeface="Arial Black" pitchFamily="34" charset="0"/>
          </a:endParaRPr>
        </a:p>
      </dgm:t>
    </dgm:pt>
    <dgm:pt modelId="{177C46C8-6B72-4416-BDAE-C1C6722FFA55}" type="parTrans" cxnId="{261E4B9C-4970-4541-86B4-E1E932993BAB}">
      <dgm:prSet/>
      <dgm:spPr/>
      <dgm:t>
        <a:bodyPr/>
        <a:lstStyle/>
        <a:p>
          <a:endParaRPr lang="ru-RU"/>
        </a:p>
      </dgm:t>
    </dgm:pt>
    <dgm:pt modelId="{1AD42860-B744-4F22-A84C-DDEC2380959D}" type="sibTrans" cxnId="{261E4B9C-4970-4541-86B4-E1E932993BAB}">
      <dgm:prSet/>
      <dgm:spPr/>
      <dgm:t>
        <a:bodyPr/>
        <a:lstStyle/>
        <a:p>
          <a:endParaRPr lang="ru-RU"/>
        </a:p>
      </dgm:t>
    </dgm:pt>
    <dgm:pt modelId="{88FD5CB3-6901-48DF-B5AD-06F8FBEDBBF7}">
      <dgm:prSet phldrT="[Текст]" custT="1"/>
      <dgm:spPr/>
      <dgm:t>
        <a:bodyPr/>
        <a:lstStyle/>
        <a:p>
          <a:r>
            <a:rPr lang="ru-RU" sz="1900" dirty="0" smtClean="0">
              <a:latin typeface="Arial Black" pitchFamily="34" charset="0"/>
            </a:rPr>
            <a:t>Технология</a:t>
          </a:r>
          <a:r>
            <a:rPr lang="ru-RU" sz="1900" baseline="0" dirty="0" smtClean="0">
              <a:latin typeface="Arial Black" pitchFamily="34" charset="0"/>
            </a:rPr>
            <a:t> компьютерной визуализации</a:t>
          </a:r>
          <a:endParaRPr lang="ru-RU" sz="1900" dirty="0">
            <a:latin typeface="Arial Black" pitchFamily="34" charset="0"/>
          </a:endParaRPr>
        </a:p>
      </dgm:t>
    </dgm:pt>
    <dgm:pt modelId="{5F23004D-7AB6-4E85-A8FE-D1AC3CAEFA8D}" type="parTrans" cxnId="{B4510AFD-FDB2-461A-8EEE-40F56DB2A659}">
      <dgm:prSet/>
      <dgm:spPr/>
      <dgm:t>
        <a:bodyPr/>
        <a:lstStyle/>
        <a:p>
          <a:endParaRPr lang="ru-RU"/>
        </a:p>
      </dgm:t>
    </dgm:pt>
    <dgm:pt modelId="{7D759B2E-2E9E-4A34-A255-DAC6E2C8A9B9}" type="sibTrans" cxnId="{B4510AFD-FDB2-461A-8EEE-40F56DB2A659}">
      <dgm:prSet/>
      <dgm:spPr/>
      <dgm:t>
        <a:bodyPr/>
        <a:lstStyle/>
        <a:p>
          <a:endParaRPr lang="ru-RU"/>
        </a:p>
      </dgm:t>
    </dgm:pt>
    <dgm:pt modelId="{4EA3007D-54D6-46D0-AE38-168292F86419}" type="pres">
      <dgm:prSet presAssocID="{77DC3D63-F0E3-4889-A309-AED11B55518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B475A5-DB17-4ECA-9D4F-580FEFB70FAD}" type="pres">
      <dgm:prSet presAssocID="{C8CEB226-06B0-468D-807F-6E06CB99F201}" presName="centerShape" presStyleLbl="node0" presStyleIdx="0" presStyleCnt="1" custScaleX="225241" custScaleY="140428" custLinFactNeighborX="-729" custLinFactNeighborY="-34741"/>
      <dgm:spPr/>
      <dgm:t>
        <a:bodyPr/>
        <a:lstStyle/>
        <a:p>
          <a:endParaRPr lang="ru-RU"/>
        </a:p>
      </dgm:t>
    </dgm:pt>
    <dgm:pt modelId="{CF94590A-F705-431C-A255-A59D9084F9E2}" type="pres">
      <dgm:prSet presAssocID="{0B7F37C5-D4DE-4588-9404-D75F123DB60A}" presName="Name9" presStyleLbl="parChTrans1D2" presStyleIdx="0" presStyleCnt="4"/>
      <dgm:spPr/>
      <dgm:t>
        <a:bodyPr/>
        <a:lstStyle/>
        <a:p>
          <a:endParaRPr lang="ru-RU"/>
        </a:p>
      </dgm:t>
    </dgm:pt>
    <dgm:pt modelId="{A9CC98DA-3C0F-42A7-B18F-0778D4DBC031}" type="pres">
      <dgm:prSet presAssocID="{0B7F37C5-D4DE-4588-9404-D75F123DB60A}" presName="connTx" presStyleLbl="parChTrans1D2" presStyleIdx="0" presStyleCnt="4"/>
      <dgm:spPr/>
      <dgm:t>
        <a:bodyPr/>
        <a:lstStyle/>
        <a:p>
          <a:endParaRPr lang="ru-RU"/>
        </a:p>
      </dgm:t>
    </dgm:pt>
    <dgm:pt modelId="{9166DAF4-7720-4262-813B-C1BB6F5809FE}" type="pres">
      <dgm:prSet presAssocID="{3ED1AAD5-4C58-44A0-AEFE-A9623AAE8972}" presName="node" presStyleLbl="node1" presStyleIdx="0" presStyleCnt="4" custScaleX="213873" custScaleY="101466" custRadScaleRad="135271" custRadScaleInc="-308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FFAE0-ECB8-4E19-8358-825ECDF6CE6B}" type="pres">
      <dgm:prSet presAssocID="{B6303904-4528-413F-AFA5-61A4C74C3463}" presName="Name9" presStyleLbl="parChTrans1D2" presStyleIdx="1" presStyleCnt="4"/>
      <dgm:spPr/>
      <dgm:t>
        <a:bodyPr/>
        <a:lstStyle/>
        <a:p>
          <a:endParaRPr lang="ru-RU"/>
        </a:p>
      </dgm:t>
    </dgm:pt>
    <dgm:pt modelId="{D943B27A-3992-40D5-A831-0FD6E0067623}" type="pres">
      <dgm:prSet presAssocID="{B6303904-4528-413F-AFA5-61A4C74C3463}" presName="connTx" presStyleLbl="parChTrans1D2" presStyleIdx="1" presStyleCnt="4"/>
      <dgm:spPr/>
      <dgm:t>
        <a:bodyPr/>
        <a:lstStyle/>
        <a:p>
          <a:endParaRPr lang="ru-RU"/>
        </a:p>
      </dgm:t>
    </dgm:pt>
    <dgm:pt modelId="{519E8862-0237-4997-B395-F96664ECC28F}" type="pres">
      <dgm:prSet presAssocID="{58AEE7B7-39F2-4A63-9751-2F9467415010}" presName="node" presStyleLbl="node1" presStyleIdx="1" presStyleCnt="4" custScaleX="163517" custScaleY="154838" custRadScaleRad="127488" custRadScaleInc="-29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DBA04B-589F-40E1-8FAE-FBFFF7B845EE}" type="pres">
      <dgm:prSet presAssocID="{177C46C8-6B72-4416-BDAE-C1C6722FFA55}" presName="Name9" presStyleLbl="parChTrans1D2" presStyleIdx="2" presStyleCnt="4"/>
      <dgm:spPr/>
      <dgm:t>
        <a:bodyPr/>
        <a:lstStyle/>
        <a:p>
          <a:endParaRPr lang="ru-RU"/>
        </a:p>
      </dgm:t>
    </dgm:pt>
    <dgm:pt modelId="{DC4AA073-5F21-4ADD-9109-2793C6836D88}" type="pres">
      <dgm:prSet presAssocID="{177C46C8-6B72-4416-BDAE-C1C6722FFA55}" presName="connTx" presStyleLbl="parChTrans1D2" presStyleIdx="2" presStyleCnt="4"/>
      <dgm:spPr/>
      <dgm:t>
        <a:bodyPr/>
        <a:lstStyle/>
        <a:p>
          <a:endParaRPr lang="ru-RU"/>
        </a:p>
      </dgm:t>
    </dgm:pt>
    <dgm:pt modelId="{4E4B9721-9AB0-4837-AAAE-4C2666546A4A}" type="pres">
      <dgm:prSet presAssocID="{1D1832A3-6172-425F-9355-8F099DC8BAC7}" presName="node" presStyleLbl="node1" presStyleIdx="2" presStyleCnt="4" custScaleX="225242" custScaleY="109769" custRadScaleRad="127221" custRadScaleInc="-864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556C33-4C8E-406A-BFC0-E31D7FBC75A5}" type="pres">
      <dgm:prSet presAssocID="{5F23004D-7AB6-4E85-A8FE-D1AC3CAEFA8D}" presName="Name9" presStyleLbl="parChTrans1D2" presStyleIdx="3" presStyleCnt="4"/>
      <dgm:spPr/>
      <dgm:t>
        <a:bodyPr/>
        <a:lstStyle/>
        <a:p>
          <a:endParaRPr lang="ru-RU"/>
        </a:p>
      </dgm:t>
    </dgm:pt>
    <dgm:pt modelId="{E55C56EC-1E48-4B15-8B3E-703D11927262}" type="pres">
      <dgm:prSet presAssocID="{5F23004D-7AB6-4E85-A8FE-D1AC3CAEFA8D}" presName="connTx" presStyleLbl="parChTrans1D2" presStyleIdx="3" presStyleCnt="4"/>
      <dgm:spPr/>
      <dgm:t>
        <a:bodyPr/>
        <a:lstStyle/>
        <a:p>
          <a:endParaRPr lang="ru-RU"/>
        </a:p>
      </dgm:t>
    </dgm:pt>
    <dgm:pt modelId="{91D7998E-2975-4B82-9A43-9B90C611C16C}" type="pres">
      <dgm:prSet presAssocID="{88FD5CB3-6901-48DF-B5AD-06F8FBEDBBF7}" presName="node" presStyleLbl="node1" presStyleIdx="3" presStyleCnt="4" custScaleX="159719" custScaleY="151419" custRadScaleRad="127462" custRadScaleInc="1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053F3F-4134-4A2C-86C1-8E90F06CA136}" type="presOf" srcId="{88FD5CB3-6901-48DF-B5AD-06F8FBEDBBF7}" destId="{91D7998E-2975-4B82-9A43-9B90C611C16C}" srcOrd="0" destOrd="0" presId="urn:microsoft.com/office/officeart/2005/8/layout/radial1"/>
    <dgm:cxn modelId="{261E4B9C-4970-4541-86B4-E1E932993BAB}" srcId="{C8CEB226-06B0-468D-807F-6E06CB99F201}" destId="{1D1832A3-6172-425F-9355-8F099DC8BAC7}" srcOrd="2" destOrd="0" parTransId="{177C46C8-6B72-4416-BDAE-C1C6722FFA55}" sibTransId="{1AD42860-B744-4F22-A84C-DDEC2380959D}"/>
    <dgm:cxn modelId="{5FF41BB2-A82B-43B3-9E72-2B8A06956326}" type="presOf" srcId="{C8CEB226-06B0-468D-807F-6E06CB99F201}" destId="{1AB475A5-DB17-4ECA-9D4F-580FEFB70FAD}" srcOrd="0" destOrd="0" presId="urn:microsoft.com/office/officeart/2005/8/layout/radial1"/>
    <dgm:cxn modelId="{676527FE-A20A-4FAD-98A5-266778EE06BE}" type="presOf" srcId="{B6303904-4528-413F-AFA5-61A4C74C3463}" destId="{11AFFAE0-ECB8-4E19-8358-825ECDF6CE6B}" srcOrd="0" destOrd="0" presId="urn:microsoft.com/office/officeart/2005/8/layout/radial1"/>
    <dgm:cxn modelId="{01C8C0D6-78A5-4B74-B864-C5E95C8D239B}" srcId="{C8CEB226-06B0-468D-807F-6E06CB99F201}" destId="{58AEE7B7-39F2-4A63-9751-2F9467415010}" srcOrd="1" destOrd="0" parTransId="{B6303904-4528-413F-AFA5-61A4C74C3463}" sibTransId="{FD38EA99-0AD2-40BD-9315-0B9056397AF3}"/>
    <dgm:cxn modelId="{6C1441B8-2C99-4D35-A220-E26422CF48F3}" type="presOf" srcId="{177C46C8-6B72-4416-BDAE-C1C6722FFA55}" destId="{DC4AA073-5F21-4ADD-9109-2793C6836D88}" srcOrd="1" destOrd="0" presId="urn:microsoft.com/office/officeart/2005/8/layout/radial1"/>
    <dgm:cxn modelId="{82286280-BB0C-4E31-9D30-4225184EEB10}" type="presOf" srcId="{0B7F37C5-D4DE-4588-9404-D75F123DB60A}" destId="{A9CC98DA-3C0F-42A7-B18F-0778D4DBC031}" srcOrd="1" destOrd="0" presId="urn:microsoft.com/office/officeart/2005/8/layout/radial1"/>
    <dgm:cxn modelId="{BCBD6C6D-334D-4C2B-B1D8-C6DC1E3FEF41}" srcId="{77DC3D63-F0E3-4889-A309-AED11B555181}" destId="{C8CEB226-06B0-468D-807F-6E06CB99F201}" srcOrd="0" destOrd="0" parTransId="{EACFB9E7-4D4D-4B6B-A456-E51020F3514C}" sibTransId="{9B783909-8B0C-4421-8ED1-ED27C445F03E}"/>
    <dgm:cxn modelId="{B4510AFD-FDB2-461A-8EEE-40F56DB2A659}" srcId="{C8CEB226-06B0-468D-807F-6E06CB99F201}" destId="{88FD5CB3-6901-48DF-B5AD-06F8FBEDBBF7}" srcOrd="3" destOrd="0" parTransId="{5F23004D-7AB6-4E85-A8FE-D1AC3CAEFA8D}" sibTransId="{7D759B2E-2E9E-4A34-A255-DAC6E2C8A9B9}"/>
    <dgm:cxn modelId="{5D9569D2-3CA8-48D6-9C24-F9BE5C8E722A}" type="presOf" srcId="{B6303904-4528-413F-AFA5-61A4C74C3463}" destId="{D943B27A-3992-40D5-A831-0FD6E0067623}" srcOrd="1" destOrd="0" presId="urn:microsoft.com/office/officeart/2005/8/layout/radial1"/>
    <dgm:cxn modelId="{2EFC89E4-65AE-4C58-BA5E-A769EE0D39CC}" srcId="{C8CEB226-06B0-468D-807F-6E06CB99F201}" destId="{3ED1AAD5-4C58-44A0-AEFE-A9623AAE8972}" srcOrd="0" destOrd="0" parTransId="{0B7F37C5-D4DE-4588-9404-D75F123DB60A}" sibTransId="{D6D3D709-8509-46AC-A249-8A30F1405670}"/>
    <dgm:cxn modelId="{13C4AEE9-E26D-4188-ADA5-1D9642A59922}" type="presOf" srcId="{58AEE7B7-39F2-4A63-9751-2F9467415010}" destId="{519E8862-0237-4997-B395-F96664ECC28F}" srcOrd="0" destOrd="0" presId="urn:microsoft.com/office/officeart/2005/8/layout/radial1"/>
    <dgm:cxn modelId="{CA435662-A6B4-4658-9C93-8F01FCAA9118}" type="presOf" srcId="{0B7F37C5-D4DE-4588-9404-D75F123DB60A}" destId="{CF94590A-F705-431C-A255-A59D9084F9E2}" srcOrd="0" destOrd="0" presId="urn:microsoft.com/office/officeart/2005/8/layout/radial1"/>
    <dgm:cxn modelId="{A927E598-2754-4F82-9986-56198A853CA3}" type="presOf" srcId="{3ED1AAD5-4C58-44A0-AEFE-A9623AAE8972}" destId="{9166DAF4-7720-4262-813B-C1BB6F5809FE}" srcOrd="0" destOrd="0" presId="urn:microsoft.com/office/officeart/2005/8/layout/radial1"/>
    <dgm:cxn modelId="{BA65EB13-166F-4F2B-80A1-3B006D69579A}" type="presOf" srcId="{5F23004D-7AB6-4E85-A8FE-D1AC3CAEFA8D}" destId="{16556C33-4C8E-406A-BFC0-E31D7FBC75A5}" srcOrd="0" destOrd="0" presId="urn:microsoft.com/office/officeart/2005/8/layout/radial1"/>
    <dgm:cxn modelId="{6D22FCF0-1C84-4456-A322-51BBA8EE4648}" type="presOf" srcId="{177C46C8-6B72-4416-BDAE-C1C6722FFA55}" destId="{8CDBA04B-589F-40E1-8FAE-FBFFF7B845EE}" srcOrd="0" destOrd="0" presId="urn:microsoft.com/office/officeart/2005/8/layout/radial1"/>
    <dgm:cxn modelId="{0DD05732-09AC-4D64-9746-60D60BAAFCFE}" type="presOf" srcId="{77DC3D63-F0E3-4889-A309-AED11B555181}" destId="{4EA3007D-54D6-46D0-AE38-168292F86419}" srcOrd="0" destOrd="0" presId="urn:microsoft.com/office/officeart/2005/8/layout/radial1"/>
    <dgm:cxn modelId="{A9061D33-57C2-46C7-96AC-9EEFE997E51F}" type="presOf" srcId="{1D1832A3-6172-425F-9355-8F099DC8BAC7}" destId="{4E4B9721-9AB0-4837-AAAE-4C2666546A4A}" srcOrd="0" destOrd="0" presId="urn:microsoft.com/office/officeart/2005/8/layout/radial1"/>
    <dgm:cxn modelId="{8F434C5A-9A52-4CD5-85DA-19E9684D0070}" type="presOf" srcId="{5F23004D-7AB6-4E85-A8FE-D1AC3CAEFA8D}" destId="{E55C56EC-1E48-4B15-8B3E-703D11927262}" srcOrd="1" destOrd="0" presId="urn:microsoft.com/office/officeart/2005/8/layout/radial1"/>
    <dgm:cxn modelId="{0D5C2E36-02B7-47B6-B76E-E57FA9F16131}" type="presParOf" srcId="{4EA3007D-54D6-46D0-AE38-168292F86419}" destId="{1AB475A5-DB17-4ECA-9D4F-580FEFB70FAD}" srcOrd="0" destOrd="0" presId="urn:microsoft.com/office/officeart/2005/8/layout/radial1"/>
    <dgm:cxn modelId="{8FB4B5B4-7DFB-46A7-8765-DA1321529317}" type="presParOf" srcId="{4EA3007D-54D6-46D0-AE38-168292F86419}" destId="{CF94590A-F705-431C-A255-A59D9084F9E2}" srcOrd="1" destOrd="0" presId="urn:microsoft.com/office/officeart/2005/8/layout/radial1"/>
    <dgm:cxn modelId="{4CBF9EC3-F20C-48D2-8D14-B88CF6C1C9EB}" type="presParOf" srcId="{CF94590A-F705-431C-A255-A59D9084F9E2}" destId="{A9CC98DA-3C0F-42A7-B18F-0778D4DBC031}" srcOrd="0" destOrd="0" presId="urn:microsoft.com/office/officeart/2005/8/layout/radial1"/>
    <dgm:cxn modelId="{F59E2EAF-AD2B-4B52-8F17-63248612C6AF}" type="presParOf" srcId="{4EA3007D-54D6-46D0-AE38-168292F86419}" destId="{9166DAF4-7720-4262-813B-C1BB6F5809FE}" srcOrd="2" destOrd="0" presId="urn:microsoft.com/office/officeart/2005/8/layout/radial1"/>
    <dgm:cxn modelId="{BDF6E310-9DD7-4503-A309-D2088A314EEE}" type="presParOf" srcId="{4EA3007D-54D6-46D0-AE38-168292F86419}" destId="{11AFFAE0-ECB8-4E19-8358-825ECDF6CE6B}" srcOrd="3" destOrd="0" presId="urn:microsoft.com/office/officeart/2005/8/layout/radial1"/>
    <dgm:cxn modelId="{FA432456-2C5D-4F91-889D-0843774ADC82}" type="presParOf" srcId="{11AFFAE0-ECB8-4E19-8358-825ECDF6CE6B}" destId="{D943B27A-3992-40D5-A831-0FD6E0067623}" srcOrd="0" destOrd="0" presId="urn:microsoft.com/office/officeart/2005/8/layout/radial1"/>
    <dgm:cxn modelId="{1F4E2104-9A37-4DB4-813D-F79B33391D7B}" type="presParOf" srcId="{4EA3007D-54D6-46D0-AE38-168292F86419}" destId="{519E8862-0237-4997-B395-F96664ECC28F}" srcOrd="4" destOrd="0" presId="urn:microsoft.com/office/officeart/2005/8/layout/radial1"/>
    <dgm:cxn modelId="{AC9161DD-FB31-48AF-9E71-514775F9CE0E}" type="presParOf" srcId="{4EA3007D-54D6-46D0-AE38-168292F86419}" destId="{8CDBA04B-589F-40E1-8FAE-FBFFF7B845EE}" srcOrd="5" destOrd="0" presId="urn:microsoft.com/office/officeart/2005/8/layout/radial1"/>
    <dgm:cxn modelId="{7A30C249-7EAC-4157-8648-A546EA233AC2}" type="presParOf" srcId="{8CDBA04B-589F-40E1-8FAE-FBFFF7B845EE}" destId="{DC4AA073-5F21-4ADD-9109-2793C6836D88}" srcOrd="0" destOrd="0" presId="urn:microsoft.com/office/officeart/2005/8/layout/radial1"/>
    <dgm:cxn modelId="{242DCCBB-1658-43B3-AD83-8FA9B6AC9704}" type="presParOf" srcId="{4EA3007D-54D6-46D0-AE38-168292F86419}" destId="{4E4B9721-9AB0-4837-AAAE-4C2666546A4A}" srcOrd="6" destOrd="0" presId="urn:microsoft.com/office/officeart/2005/8/layout/radial1"/>
    <dgm:cxn modelId="{5CF1849F-5E69-4F6B-9E0B-3EDAF4A6FAC6}" type="presParOf" srcId="{4EA3007D-54D6-46D0-AE38-168292F86419}" destId="{16556C33-4C8E-406A-BFC0-E31D7FBC75A5}" srcOrd="7" destOrd="0" presId="urn:microsoft.com/office/officeart/2005/8/layout/radial1"/>
    <dgm:cxn modelId="{4D9428BB-6899-428C-ABD2-DC6080718A77}" type="presParOf" srcId="{16556C33-4C8E-406A-BFC0-E31D7FBC75A5}" destId="{E55C56EC-1E48-4B15-8B3E-703D11927262}" srcOrd="0" destOrd="0" presId="urn:microsoft.com/office/officeart/2005/8/layout/radial1"/>
    <dgm:cxn modelId="{9ECCAE22-1243-4D39-AE21-E1A2B358720C}" type="presParOf" srcId="{4EA3007D-54D6-46D0-AE38-168292F86419}" destId="{91D7998E-2975-4B82-9A43-9B90C611C16C}" srcOrd="8" destOrd="0" presId="urn:microsoft.com/office/officeart/2005/8/layout/radial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60FD94-EB5B-4EF0-913C-5C19AB1E3015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2EA20084-D4F6-4731-9EEC-BC1CCBA06961}">
      <dgm:prSet phldrT="[Текст]" phldr="1"/>
      <dgm:spPr/>
      <dgm:t>
        <a:bodyPr/>
        <a:lstStyle/>
        <a:p>
          <a:endParaRPr lang="ru-RU" dirty="0"/>
        </a:p>
      </dgm:t>
    </dgm:pt>
    <dgm:pt modelId="{0082F1D9-6753-4604-BFE0-F970527D1B0F}" type="parTrans" cxnId="{9EB18ABE-4C8B-4B0E-BDC8-B45B83553492}">
      <dgm:prSet/>
      <dgm:spPr/>
      <dgm:t>
        <a:bodyPr/>
        <a:lstStyle/>
        <a:p>
          <a:endParaRPr lang="ru-RU"/>
        </a:p>
      </dgm:t>
    </dgm:pt>
    <dgm:pt modelId="{D17A53D5-CC45-4034-A664-504DB0B89C0E}" type="sibTrans" cxnId="{9EB18ABE-4C8B-4B0E-BDC8-B45B83553492}">
      <dgm:prSet/>
      <dgm:spPr/>
      <dgm:t>
        <a:bodyPr/>
        <a:lstStyle/>
        <a:p>
          <a:endParaRPr lang="ru-RU"/>
        </a:p>
      </dgm:t>
    </dgm:pt>
    <dgm:pt modelId="{4B096539-D662-4B8C-A8B1-B7A1E4F0BFF5}">
      <dgm:prSet phldrT="[Текст]" phldr="1"/>
      <dgm:spPr/>
      <dgm:t>
        <a:bodyPr/>
        <a:lstStyle/>
        <a:p>
          <a:endParaRPr lang="ru-RU" dirty="0"/>
        </a:p>
      </dgm:t>
    </dgm:pt>
    <dgm:pt modelId="{EB3A588A-E9FE-446B-A1E0-AA986FD8185F}" type="parTrans" cxnId="{12F6B354-CB9B-495D-8EE7-C70F9FB16CB2}">
      <dgm:prSet/>
      <dgm:spPr/>
      <dgm:t>
        <a:bodyPr/>
        <a:lstStyle/>
        <a:p>
          <a:endParaRPr lang="ru-RU"/>
        </a:p>
      </dgm:t>
    </dgm:pt>
    <dgm:pt modelId="{F87201EE-026A-4130-AD7C-E28DDE7DFADB}" type="sibTrans" cxnId="{12F6B354-CB9B-495D-8EE7-C70F9FB16CB2}">
      <dgm:prSet/>
      <dgm:spPr/>
      <dgm:t>
        <a:bodyPr/>
        <a:lstStyle/>
        <a:p>
          <a:endParaRPr lang="ru-RU"/>
        </a:p>
      </dgm:t>
    </dgm:pt>
    <dgm:pt modelId="{32C35CC3-DB8A-4CDE-979D-08D98FA93B97}">
      <dgm:prSet phldrT="[Текст]" phldr="1"/>
      <dgm:spPr/>
      <dgm:t>
        <a:bodyPr/>
        <a:lstStyle/>
        <a:p>
          <a:endParaRPr lang="ru-RU" dirty="0"/>
        </a:p>
      </dgm:t>
    </dgm:pt>
    <dgm:pt modelId="{4A35297D-1D66-45CB-85EC-134F030674BE}" type="parTrans" cxnId="{585E310F-0D68-4CBF-AABA-EBACDF62BF18}">
      <dgm:prSet/>
      <dgm:spPr/>
      <dgm:t>
        <a:bodyPr/>
        <a:lstStyle/>
        <a:p>
          <a:endParaRPr lang="ru-RU"/>
        </a:p>
      </dgm:t>
    </dgm:pt>
    <dgm:pt modelId="{6642259B-690C-4658-BD5B-C557F311BB82}" type="sibTrans" cxnId="{585E310F-0D68-4CBF-AABA-EBACDF62BF18}">
      <dgm:prSet/>
      <dgm:spPr/>
      <dgm:t>
        <a:bodyPr/>
        <a:lstStyle/>
        <a:p>
          <a:endParaRPr lang="ru-RU"/>
        </a:p>
      </dgm:t>
    </dgm:pt>
    <dgm:pt modelId="{54C37B4C-132A-4AB4-BBDB-63F1531F7023}">
      <dgm:prSet phldrT="[Текст]" phldr="1"/>
      <dgm:spPr/>
      <dgm:t>
        <a:bodyPr/>
        <a:lstStyle/>
        <a:p>
          <a:endParaRPr lang="ru-RU" dirty="0"/>
        </a:p>
      </dgm:t>
    </dgm:pt>
    <dgm:pt modelId="{C07047E6-1E71-46E9-A6D0-09C98A40E7BB}" type="parTrans" cxnId="{683ABFB3-6EDF-4963-A38E-6D68A0AA0D23}">
      <dgm:prSet/>
      <dgm:spPr/>
      <dgm:t>
        <a:bodyPr/>
        <a:lstStyle/>
        <a:p>
          <a:endParaRPr lang="ru-RU"/>
        </a:p>
      </dgm:t>
    </dgm:pt>
    <dgm:pt modelId="{9D5619AC-5DB1-4B04-B3DA-CE99914408FE}" type="sibTrans" cxnId="{683ABFB3-6EDF-4963-A38E-6D68A0AA0D23}">
      <dgm:prSet/>
      <dgm:spPr/>
      <dgm:t>
        <a:bodyPr/>
        <a:lstStyle/>
        <a:p>
          <a:endParaRPr lang="ru-RU"/>
        </a:p>
      </dgm:t>
    </dgm:pt>
    <dgm:pt modelId="{3197DCCD-A609-4C70-A5FF-66013940072A}" type="pres">
      <dgm:prSet presAssocID="{7960FD94-EB5B-4EF0-913C-5C19AB1E30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A5FCFC-CBEE-44B3-94A2-ACEFD4489DFB}" type="pres">
      <dgm:prSet presAssocID="{2EA20084-D4F6-4731-9EEC-BC1CCBA06961}" presName="centerShape" presStyleLbl="node0" presStyleIdx="0" presStyleCnt="1"/>
      <dgm:spPr/>
      <dgm:t>
        <a:bodyPr/>
        <a:lstStyle/>
        <a:p>
          <a:endParaRPr lang="ru-RU"/>
        </a:p>
      </dgm:t>
    </dgm:pt>
    <dgm:pt modelId="{019053AD-196A-4705-9E45-41034B8D2F4C}" type="pres">
      <dgm:prSet presAssocID="{EB3A588A-E9FE-446B-A1E0-AA986FD8185F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52DF04A6-30F5-4889-BB04-22F71E42031B}" type="pres">
      <dgm:prSet presAssocID="{4B096539-D662-4B8C-A8B1-B7A1E4F0BFF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5ED81-C7A4-4C54-97FC-D498C238EFC9}" type="pres">
      <dgm:prSet presAssocID="{4A35297D-1D66-45CB-85EC-134F030674BE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89160217-F042-49A0-A840-7EAAE693A4EE}" type="pres">
      <dgm:prSet presAssocID="{32C35CC3-DB8A-4CDE-979D-08D98FA93B9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719B4-D17B-43A2-B916-940D0647CD9F}" type="pres">
      <dgm:prSet presAssocID="{C07047E6-1E71-46E9-A6D0-09C98A40E7BB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6EDA5EA5-3AF1-4306-961D-8975C3FF46F1}" type="pres">
      <dgm:prSet presAssocID="{54C37B4C-132A-4AB4-BBDB-63F1531F702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B18ABE-4C8B-4B0E-BDC8-B45B83553492}" srcId="{7960FD94-EB5B-4EF0-913C-5C19AB1E3015}" destId="{2EA20084-D4F6-4731-9EEC-BC1CCBA06961}" srcOrd="0" destOrd="0" parTransId="{0082F1D9-6753-4604-BFE0-F970527D1B0F}" sibTransId="{D17A53D5-CC45-4034-A664-504DB0B89C0E}"/>
    <dgm:cxn modelId="{096EED0B-DB1F-43AD-8670-41BFEBD4B72E}" type="presOf" srcId="{32C35CC3-DB8A-4CDE-979D-08D98FA93B97}" destId="{89160217-F042-49A0-A840-7EAAE693A4EE}" srcOrd="0" destOrd="0" presId="urn:microsoft.com/office/officeart/2005/8/layout/radial4"/>
    <dgm:cxn modelId="{202E8924-C2DF-4EC6-9C50-20EEB6643C2D}" type="presOf" srcId="{C07047E6-1E71-46E9-A6D0-09C98A40E7BB}" destId="{57E719B4-D17B-43A2-B916-940D0647CD9F}" srcOrd="0" destOrd="0" presId="urn:microsoft.com/office/officeart/2005/8/layout/radial4"/>
    <dgm:cxn modelId="{AD0B0208-3DDC-4D94-85BC-C3299397C426}" type="presOf" srcId="{4A35297D-1D66-45CB-85EC-134F030674BE}" destId="{A105ED81-C7A4-4C54-97FC-D498C238EFC9}" srcOrd="0" destOrd="0" presId="urn:microsoft.com/office/officeart/2005/8/layout/radial4"/>
    <dgm:cxn modelId="{585E310F-0D68-4CBF-AABA-EBACDF62BF18}" srcId="{2EA20084-D4F6-4731-9EEC-BC1CCBA06961}" destId="{32C35CC3-DB8A-4CDE-979D-08D98FA93B97}" srcOrd="1" destOrd="0" parTransId="{4A35297D-1D66-45CB-85EC-134F030674BE}" sibTransId="{6642259B-690C-4658-BD5B-C557F311BB82}"/>
    <dgm:cxn modelId="{A8299F91-5330-44A1-BBA8-BD3272DE0730}" type="presOf" srcId="{2EA20084-D4F6-4731-9EEC-BC1CCBA06961}" destId="{47A5FCFC-CBEE-44B3-94A2-ACEFD4489DFB}" srcOrd="0" destOrd="0" presId="urn:microsoft.com/office/officeart/2005/8/layout/radial4"/>
    <dgm:cxn modelId="{A9716A59-F164-490D-8353-7FDAAED25D00}" type="presOf" srcId="{4B096539-D662-4B8C-A8B1-B7A1E4F0BFF5}" destId="{52DF04A6-30F5-4889-BB04-22F71E42031B}" srcOrd="0" destOrd="0" presId="urn:microsoft.com/office/officeart/2005/8/layout/radial4"/>
    <dgm:cxn modelId="{12F6B354-CB9B-495D-8EE7-C70F9FB16CB2}" srcId="{2EA20084-D4F6-4731-9EEC-BC1CCBA06961}" destId="{4B096539-D662-4B8C-A8B1-B7A1E4F0BFF5}" srcOrd="0" destOrd="0" parTransId="{EB3A588A-E9FE-446B-A1E0-AA986FD8185F}" sibTransId="{F87201EE-026A-4130-AD7C-E28DDE7DFADB}"/>
    <dgm:cxn modelId="{989A8844-572E-4920-B3B3-4D79268FBD50}" type="presOf" srcId="{54C37B4C-132A-4AB4-BBDB-63F1531F7023}" destId="{6EDA5EA5-3AF1-4306-961D-8975C3FF46F1}" srcOrd="0" destOrd="0" presId="urn:microsoft.com/office/officeart/2005/8/layout/radial4"/>
    <dgm:cxn modelId="{BC54E476-D440-4A62-990F-0CB4B8194373}" type="presOf" srcId="{7960FD94-EB5B-4EF0-913C-5C19AB1E3015}" destId="{3197DCCD-A609-4C70-A5FF-66013940072A}" srcOrd="0" destOrd="0" presId="urn:microsoft.com/office/officeart/2005/8/layout/radial4"/>
    <dgm:cxn modelId="{683ABFB3-6EDF-4963-A38E-6D68A0AA0D23}" srcId="{2EA20084-D4F6-4731-9EEC-BC1CCBA06961}" destId="{54C37B4C-132A-4AB4-BBDB-63F1531F7023}" srcOrd="2" destOrd="0" parTransId="{C07047E6-1E71-46E9-A6D0-09C98A40E7BB}" sibTransId="{9D5619AC-5DB1-4B04-B3DA-CE99914408FE}"/>
    <dgm:cxn modelId="{07097E65-DA8A-4989-A78D-5F98B71E19A8}" type="presOf" srcId="{EB3A588A-E9FE-446B-A1E0-AA986FD8185F}" destId="{019053AD-196A-4705-9E45-41034B8D2F4C}" srcOrd="0" destOrd="0" presId="urn:microsoft.com/office/officeart/2005/8/layout/radial4"/>
    <dgm:cxn modelId="{97AE7B40-292D-4B4B-B89D-59E05A2E3430}" type="presParOf" srcId="{3197DCCD-A609-4C70-A5FF-66013940072A}" destId="{47A5FCFC-CBEE-44B3-94A2-ACEFD4489DFB}" srcOrd="0" destOrd="0" presId="urn:microsoft.com/office/officeart/2005/8/layout/radial4"/>
    <dgm:cxn modelId="{4684BD60-03AF-43DC-AC84-7B068BCC5B12}" type="presParOf" srcId="{3197DCCD-A609-4C70-A5FF-66013940072A}" destId="{019053AD-196A-4705-9E45-41034B8D2F4C}" srcOrd="1" destOrd="0" presId="urn:microsoft.com/office/officeart/2005/8/layout/radial4"/>
    <dgm:cxn modelId="{C519A351-FAF2-4195-96E8-6001EBB8D526}" type="presParOf" srcId="{3197DCCD-A609-4C70-A5FF-66013940072A}" destId="{52DF04A6-30F5-4889-BB04-22F71E42031B}" srcOrd="2" destOrd="0" presId="urn:microsoft.com/office/officeart/2005/8/layout/radial4"/>
    <dgm:cxn modelId="{8E26C39E-A562-4AF8-AEED-BB6E179F93A4}" type="presParOf" srcId="{3197DCCD-A609-4C70-A5FF-66013940072A}" destId="{A105ED81-C7A4-4C54-97FC-D498C238EFC9}" srcOrd="3" destOrd="0" presId="urn:microsoft.com/office/officeart/2005/8/layout/radial4"/>
    <dgm:cxn modelId="{4452D6CC-44C5-41CD-978F-005932A26693}" type="presParOf" srcId="{3197DCCD-A609-4C70-A5FF-66013940072A}" destId="{89160217-F042-49A0-A840-7EAAE693A4EE}" srcOrd="4" destOrd="0" presId="urn:microsoft.com/office/officeart/2005/8/layout/radial4"/>
    <dgm:cxn modelId="{68038BEE-7BB4-4028-A030-6CC042E5F6CA}" type="presParOf" srcId="{3197DCCD-A609-4C70-A5FF-66013940072A}" destId="{57E719B4-D17B-43A2-B916-940D0647CD9F}" srcOrd="5" destOrd="0" presId="urn:microsoft.com/office/officeart/2005/8/layout/radial4"/>
    <dgm:cxn modelId="{7CF17B3D-7FD5-4D43-BCD5-12F0402EC0E2}" type="presParOf" srcId="{3197DCCD-A609-4C70-A5FF-66013940072A}" destId="{6EDA5EA5-3AF1-4306-961D-8975C3FF46F1}" srcOrd="6" destOrd="0" presId="urn:microsoft.com/office/officeart/2005/8/layout/radial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7AC18C3-2267-49E1-A5E9-E5E3CDBF02D0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F4B52F-F6C9-445A-97CF-04C88A34D9F5}">
      <dgm:prSet phldrT="[Текст]" custT="1"/>
      <dgm:spPr>
        <a:ln w="38100">
          <a:solidFill>
            <a:srgbClr val="002060"/>
          </a:solidFill>
        </a:ln>
      </dgm:spPr>
      <dgm:t>
        <a:bodyPr/>
        <a:lstStyle/>
        <a:p>
          <a:r>
            <a:rPr lang="ru-RU" sz="2800" b="1" dirty="0" smtClean="0"/>
            <a:t>Интерактивный </a:t>
          </a:r>
        </a:p>
        <a:p>
          <a:r>
            <a:rPr lang="ru-RU" sz="2800" b="1" dirty="0" smtClean="0"/>
            <a:t>диалог</a:t>
          </a:r>
          <a:endParaRPr lang="ru-RU" sz="2800" b="1" dirty="0"/>
        </a:p>
      </dgm:t>
    </dgm:pt>
    <dgm:pt modelId="{28D52ED2-1E6A-4486-A564-A6E088F664B1}" type="parTrans" cxnId="{850232AA-8A66-40A7-B9D8-93C7CAC47FD8}">
      <dgm:prSet/>
      <dgm:spPr/>
      <dgm:t>
        <a:bodyPr/>
        <a:lstStyle/>
        <a:p>
          <a:endParaRPr lang="ru-RU"/>
        </a:p>
      </dgm:t>
    </dgm:pt>
    <dgm:pt modelId="{716A85F7-AD3B-481E-8EE2-2BBE2BF6E0E9}" type="sibTrans" cxnId="{850232AA-8A66-40A7-B9D8-93C7CAC47FD8}">
      <dgm:prSet/>
      <dgm:spPr/>
      <dgm:t>
        <a:bodyPr/>
        <a:lstStyle/>
        <a:p>
          <a:endParaRPr lang="ru-RU"/>
        </a:p>
      </dgm:t>
    </dgm:pt>
    <dgm:pt modelId="{F9693A76-F353-430D-9109-DD6EF0F75ECE}">
      <dgm:prSet phldrT="[Текст]" custT="1"/>
      <dgm:spPr>
        <a:ln w="38100">
          <a:solidFill>
            <a:srgbClr val="002060"/>
          </a:solidFill>
        </a:ln>
      </dgm:spPr>
      <dgm:t>
        <a:bodyPr/>
        <a:lstStyle/>
        <a:p>
          <a:r>
            <a:rPr lang="ru-RU" sz="3200" b="1" dirty="0" smtClean="0"/>
            <a:t>Программная </a:t>
          </a:r>
        </a:p>
        <a:p>
          <a:r>
            <a:rPr lang="ru-RU" sz="3200" b="1" dirty="0" smtClean="0"/>
            <a:t>система.</a:t>
          </a:r>
          <a:endParaRPr lang="ru-RU" sz="3200" b="1" dirty="0"/>
        </a:p>
      </dgm:t>
    </dgm:pt>
    <dgm:pt modelId="{D0C2E2FB-C05E-47F0-869B-00B620A5A30F}" type="parTrans" cxnId="{71CD5644-E007-4985-B685-0CC00A2CCC27}">
      <dgm:prSet/>
      <dgm:spPr/>
      <dgm:t>
        <a:bodyPr/>
        <a:lstStyle/>
        <a:p>
          <a:endParaRPr lang="ru-RU"/>
        </a:p>
      </dgm:t>
    </dgm:pt>
    <dgm:pt modelId="{BC1E60B0-4827-4C35-AD14-9D8488800B82}" type="sibTrans" cxnId="{71CD5644-E007-4985-B685-0CC00A2CCC27}">
      <dgm:prSet/>
      <dgm:spPr/>
      <dgm:t>
        <a:bodyPr/>
        <a:lstStyle/>
        <a:p>
          <a:endParaRPr lang="ru-RU"/>
        </a:p>
      </dgm:t>
    </dgm:pt>
    <dgm:pt modelId="{84F62985-3B25-4B43-932F-2A9671D30F94}">
      <dgm:prSet phldrT="[Текст]" custT="1"/>
      <dgm:spPr>
        <a:ln w="38100">
          <a:solidFill>
            <a:srgbClr val="002060"/>
          </a:solidFill>
        </a:ln>
      </dgm:spPr>
      <dgm:t>
        <a:bodyPr/>
        <a:lstStyle/>
        <a:p>
          <a:r>
            <a:rPr lang="ru-RU" sz="3200" b="1" dirty="0" smtClean="0"/>
            <a:t>Пользователь</a:t>
          </a:r>
          <a:endParaRPr lang="ru-RU" sz="3200" b="1" dirty="0"/>
        </a:p>
      </dgm:t>
    </dgm:pt>
    <dgm:pt modelId="{678A0576-0C78-44CD-B8C5-B2692881D35B}" type="parTrans" cxnId="{843F7FF3-389E-4504-9803-716C694BACB9}">
      <dgm:prSet/>
      <dgm:spPr/>
      <dgm:t>
        <a:bodyPr/>
        <a:lstStyle/>
        <a:p>
          <a:endParaRPr lang="ru-RU"/>
        </a:p>
      </dgm:t>
    </dgm:pt>
    <dgm:pt modelId="{06E753E5-94E4-4292-9FA8-50B9F10842CB}" type="sibTrans" cxnId="{843F7FF3-389E-4504-9803-716C694BACB9}">
      <dgm:prSet/>
      <dgm:spPr/>
      <dgm:t>
        <a:bodyPr/>
        <a:lstStyle/>
        <a:p>
          <a:endParaRPr lang="ru-RU"/>
        </a:p>
      </dgm:t>
    </dgm:pt>
    <dgm:pt modelId="{11825284-A6A9-4AEC-89CF-4001107CD1B9}" type="pres">
      <dgm:prSet presAssocID="{27AC18C3-2267-49E1-A5E9-E5E3CDBF02D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010F58-2F03-405C-85D3-9C01FBED4E74}" type="pres">
      <dgm:prSet presAssocID="{8FF4B52F-F6C9-445A-97CF-04C88A34D9F5}" presName="arrow" presStyleLbl="node1" presStyleIdx="0" presStyleCnt="3" custScaleX="137680" custScaleY="89074" custRadScaleRad="77579" custRadScaleInc="-7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DC6340-C3FB-4340-BDB2-5754F51EDCDA}" type="pres">
      <dgm:prSet presAssocID="{F9693A76-F353-430D-9109-DD6EF0F75ECE}" presName="arrow" presStyleLbl="node1" presStyleIdx="1" presStyleCnt="3" custScaleY="123587" custRadScaleRad="112033" custRadScaleInc="-1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40BF98-1F6D-4829-85DC-A307F2DD516F}" type="pres">
      <dgm:prSet presAssocID="{84F62985-3B25-4B43-932F-2A9671D30F94}" presName="arrow" presStyleLbl="node1" presStyleIdx="2" presStyleCnt="3" custScaleY="114758" custRadScaleRad="114968" custRadScaleInc="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CD5644-E007-4985-B685-0CC00A2CCC27}" srcId="{27AC18C3-2267-49E1-A5E9-E5E3CDBF02D0}" destId="{F9693A76-F353-430D-9109-DD6EF0F75ECE}" srcOrd="1" destOrd="0" parTransId="{D0C2E2FB-C05E-47F0-869B-00B620A5A30F}" sibTransId="{BC1E60B0-4827-4C35-AD14-9D8488800B82}"/>
    <dgm:cxn modelId="{4BB96BF9-25FD-4B5B-9511-55CA327CC669}" type="presOf" srcId="{84F62985-3B25-4B43-932F-2A9671D30F94}" destId="{BF40BF98-1F6D-4829-85DC-A307F2DD516F}" srcOrd="0" destOrd="0" presId="urn:microsoft.com/office/officeart/2005/8/layout/arrow5"/>
    <dgm:cxn modelId="{C2039226-F057-4154-80EE-21CB77D0B7C5}" type="presOf" srcId="{8FF4B52F-F6C9-445A-97CF-04C88A34D9F5}" destId="{EF010F58-2F03-405C-85D3-9C01FBED4E74}" srcOrd="0" destOrd="0" presId="urn:microsoft.com/office/officeart/2005/8/layout/arrow5"/>
    <dgm:cxn modelId="{843F7FF3-389E-4504-9803-716C694BACB9}" srcId="{27AC18C3-2267-49E1-A5E9-E5E3CDBF02D0}" destId="{84F62985-3B25-4B43-932F-2A9671D30F94}" srcOrd="2" destOrd="0" parTransId="{678A0576-0C78-44CD-B8C5-B2692881D35B}" sibTransId="{06E753E5-94E4-4292-9FA8-50B9F10842CB}"/>
    <dgm:cxn modelId="{850232AA-8A66-40A7-B9D8-93C7CAC47FD8}" srcId="{27AC18C3-2267-49E1-A5E9-E5E3CDBF02D0}" destId="{8FF4B52F-F6C9-445A-97CF-04C88A34D9F5}" srcOrd="0" destOrd="0" parTransId="{28D52ED2-1E6A-4486-A564-A6E088F664B1}" sibTransId="{716A85F7-AD3B-481E-8EE2-2BBE2BF6E0E9}"/>
    <dgm:cxn modelId="{DB34AEB2-8121-4736-9BE1-6F9541E2C662}" type="presOf" srcId="{27AC18C3-2267-49E1-A5E9-E5E3CDBF02D0}" destId="{11825284-A6A9-4AEC-89CF-4001107CD1B9}" srcOrd="0" destOrd="0" presId="urn:microsoft.com/office/officeart/2005/8/layout/arrow5"/>
    <dgm:cxn modelId="{222E6C43-B81A-46F5-8103-335F858582B0}" type="presOf" srcId="{F9693A76-F353-430D-9109-DD6EF0F75ECE}" destId="{A3DC6340-C3FB-4340-BDB2-5754F51EDCDA}" srcOrd="0" destOrd="0" presId="urn:microsoft.com/office/officeart/2005/8/layout/arrow5"/>
    <dgm:cxn modelId="{DAC5F654-2052-43D4-ACF2-3DB0A1930B9E}" type="presParOf" srcId="{11825284-A6A9-4AEC-89CF-4001107CD1B9}" destId="{EF010F58-2F03-405C-85D3-9C01FBED4E74}" srcOrd="0" destOrd="0" presId="urn:microsoft.com/office/officeart/2005/8/layout/arrow5"/>
    <dgm:cxn modelId="{2F54A20C-DB3C-4CB8-9E65-0A535EB04373}" type="presParOf" srcId="{11825284-A6A9-4AEC-89CF-4001107CD1B9}" destId="{A3DC6340-C3FB-4340-BDB2-5754F51EDCDA}" srcOrd="1" destOrd="0" presId="urn:microsoft.com/office/officeart/2005/8/layout/arrow5"/>
    <dgm:cxn modelId="{C0DEB7FE-CF84-45F4-818B-39C2BA785D55}" type="presParOf" srcId="{11825284-A6A9-4AEC-89CF-4001107CD1B9}" destId="{BF40BF98-1F6D-4829-85DC-A307F2DD516F}" srcOrd="2" destOrd="0" presId="urn:microsoft.com/office/officeart/2005/8/layout/arrow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7AC18C3-2267-49E1-A5E9-E5E3CDBF02D0}" type="doc">
      <dgm:prSet loTypeId="urn:microsoft.com/office/officeart/2005/8/layout/venn1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F4B52F-F6C9-445A-97CF-04C88A34D9F5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Учебно-познавательная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28D52ED2-1E6A-4486-A564-A6E088F664B1}" type="parTrans" cxnId="{850232AA-8A66-40A7-B9D8-93C7CAC47FD8}">
      <dgm:prSet/>
      <dgm:spPr/>
      <dgm:t>
        <a:bodyPr/>
        <a:lstStyle/>
        <a:p>
          <a:endParaRPr lang="ru-RU"/>
        </a:p>
      </dgm:t>
    </dgm:pt>
    <dgm:pt modelId="{716A85F7-AD3B-481E-8EE2-2BBE2BF6E0E9}" type="sibTrans" cxnId="{850232AA-8A66-40A7-B9D8-93C7CAC47FD8}">
      <dgm:prSet/>
      <dgm:spPr/>
      <dgm:t>
        <a:bodyPr/>
        <a:lstStyle/>
        <a:p>
          <a:endParaRPr lang="ru-RU"/>
        </a:p>
      </dgm:t>
    </dgm:pt>
    <dgm:pt modelId="{F9693A76-F353-430D-9109-DD6EF0F75ECE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Социальная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D0C2E2FB-C05E-47F0-869B-00B620A5A30F}" type="parTrans" cxnId="{71CD5644-E007-4985-B685-0CC00A2CCC27}">
      <dgm:prSet/>
      <dgm:spPr/>
      <dgm:t>
        <a:bodyPr/>
        <a:lstStyle/>
        <a:p>
          <a:endParaRPr lang="ru-RU"/>
        </a:p>
      </dgm:t>
    </dgm:pt>
    <dgm:pt modelId="{BC1E60B0-4827-4C35-AD14-9D8488800B82}" type="sibTrans" cxnId="{71CD5644-E007-4985-B685-0CC00A2CCC27}">
      <dgm:prSet/>
      <dgm:spPr/>
      <dgm:t>
        <a:bodyPr/>
        <a:lstStyle/>
        <a:p>
          <a:endParaRPr lang="ru-RU"/>
        </a:p>
      </dgm:t>
    </dgm:pt>
    <dgm:pt modelId="{84F62985-3B25-4B43-932F-2A9671D30F94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Коммуникативно-развивающая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678A0576-0C78-44CD-B8C5-B2692881D35B}" type="parTrans" cxnId="{843F7FF3-389E-4504-9803-716C694BACB9}">
      <dgm:prSet/>
      <dgm:spPr/>
      <dgm:t>
        <a:bodyPr/>
        <a:lstStyle/>
        <a:p>
          <a:endParaRPr lang="ru-RU"/>
        </a:p>
      </dgm:t>
    </dgm:pt>
    <dgm:pt modelId="{06E753E5-94E4-4292-9FA8-50B9F10842CB}" type="sibTrans" cxnId="{843F7FF3-389E-4504-9803-716C694BACB9}">
      <dgm:prSet/>
      <dgm:spPr/>
      <dgm:t>
        <a:bodyPr/>
        <a:lstStyle/>
        <a:p>
          <a:endParaRPr lang="ru-RU"/>
        </a:p>
      </dgm:t>
    </dgm:pt>
    <dgm:pt modelId="{98733D90-0EE0-4205-84BA-FD6E7E20C37E}" type="pres">
      <dgm:prSet presAssocID="{27AC18C3-2267-49E1-A5E9-E5E3CDBF02D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237E6B-818B-4E18-8DED-DF4629670510}" type="pres">
      <dgm:prSet presAssocID="{8FF4B52F-F6C9-445A-97CF-04C88A34D9F5}" presName="circ1" presStyleLbl="vennNode1" presStyleIdx="0" presStyleCnt="3" custLinFactNeighborX="11805" custLinFactNeighborY="-2083"/>
      <dgm:spPr/>
      <dgm:t>
        <a:bodyPr/>
        <a:lstStyle/>
        <a:p>
          <a:endParaRPr lang="ru-RU"/>
        </a:p>
      </dgm:t>
    </dgm:pt>
    <dgm:pt modelId="{DC25006B-9541-4D2F-AF17-A486634FFDD7}" type="pres">
      <dgm:prSet presAssocID="{8FF4B52F-F6C9-445A-97CF-04C88A34D9F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E74E80-EF78-4196-8B4E-F0639164A5C7}" type="pres">
      <dgm:prSet presAssocID="{F9693A76-F353-430D-9109-DD6EF0F75ECE}" presName="circ2" presStyleLbl="vennNode1" presStyleIdx="1" presStyleCnt="3" custLinFactNeighborX="19819" custLinFactNeighborY="2083"/>
      <dgm:spPr/>
      <dgm:t>
        <a:bodyPr/>
        <a:lstStyle/>
        <a:p>
          <a:endParaRPr lang="ru-RU"/>
        </a:p>
      </dgm:t>
    </dgm:pt>
    <dgm:pt modelId="{BB93CDCA-AC26-4713-ADAE-47493667ACFC}" type="pres">
      <dgm:prSet presAssocID="{F9693A76-F353-430D-9109-DD6EF0F75EC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85DDE7-D750-4D61-ABB8-814DA4A78E7C}" type="pres">
      <dgm:prSet presAssocID="{84F62985-3B25-4B43-932F-2A9671D30F94}" presName="circ3" presStyleLbl="vennNode1" presStyleIdx="2" presStyleCnt="3" custLinFactNeighborX="23583" custLinFactNeighborY="2083"/>
      <dgm:spPr/>
      <dgm:t>
        <a:bodyPr/>
        <a:lstStyle/>
        <a:p>
          <a:endParaRPr lang="ru-RU"/>
        </a:p>
      </dgm:t>
    </dgm:pt>
    <dgm:pt modelId="{82FD9FD3-D97B-4B98-9F58-649A2ADB1C29}" type="pres">
      <dgm:prSet presAssocID="{84F62985-3B25-4B43-932F-2A9671D30F9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CD5644-E007-4985-B685-0CC00A2CCC27}" srcId="{27AC18C3-2267-49E1-A5E9-E5E3CDBF02D0}" destId="{F9693A76-F353-430D-9109-DD6EF0F75ECE}" srcOrd="1" destOrd="0" parTransId="{D0C2E2FB-C05E-47F0-869B-00B620A5A30F}" sibTransId="{BC1E60B0-4827-4C35-AD14-9D8488800B82}"/>
    <dgm:cxn modelId="{27A43FFB-1713-4F4B-9F41-B8446E73C7B3}" type="presOf" srcId="{84F62985-3B25-4B43-932F-2A9671D30F94}" destId="{2385DDE7-D750-4D61-ABB8-814DA4A78E7C}" srcOrd="0" destOrd="0" presId="urn:microsoft.com/office/officeart/2005/8/layout/venn1"/>
    <dgm:cxn modelId="{C5220CFE-8DC3-4B7E-A235-A90E29E34429}" type="presOf" srcId="{8FF4B52F-F6C9-445A-97CF-04C88A34D9F5}" destId="{DC25006B-9541-4D2F-AF17-A486634FFDD7}" srcOrd="1" destOrd="0" presId="urn:microsoft.com/office/officeart/2005/8/layout/venn1"/>
    <dgm:cxn modelId="{CD61D261-95AE-49A3-BCB6-790E92E429EF}" type="presOf" srcId="{27AC18C3-2267-49E1-A5E9-E5E3CDBF02D0}" destId="{98733D90-0EE0-4205-84BA-FD6E7E20C37E}" srcOrd="0" destOrd="0" presId="urn:microsoft.com/office/officeart/2005/8/layout/venn1"/>
    <dgm:cxn modelId="{D394F794-F9B9-493A-8A8E-985D9B68BA61}" type="presOf" srcId="{8FF4B52F-F6C9-445A-97CF-04C88A34D9F5}" destId="{82237E6B-818B-4E18-8DED-DF4629670510}" srcOrd="0" destOrd="0" presId="urn:microsoft.com/office/officeart/2005/8/layout/venn1"/>
    <dgm:cxn modelId="{4E6F9F23-7482-43FA-9043-01E6736068E0}" type="presOf" srcId="{F9693A76-F353-430D-9109-DD6EF0F75ECE}" destId="{F2E74E80-EF78-4196-8B4E-F0639164A5C7}" srcOrd="0" destOrd="0" presId="urn:microsoft.com/office/officeart/2005/8/layout/venn1"/>
    <dgm:cxn modelId="{F298A2E6-E328-4541-94C1-FA29A3E935DB}" type="presOf" srcId="{F9693A76-F353-430D-9109-DD6EF0F75ECE}" destId="{BB93CDCA-AC26-4713-ADAE-47493667ACFC}" srcOrd="1" destOrd="0" presId="urn:microsoft.com/office/officeart/2005/8/layout/venn1"/>
    <dgm:cxn modelId="{843F7FF3-389E-4504-9803-716C694BACB9}" srcId="{27AC18C3-2267-49E1-A5E9-E5E3CDBF02D0}" destId="{84F62985-3B25-4B43-932F-2A9671D30F94}" srcOrd="2" destOrd="0" parTransId="{678A0576-0C78-44CD-B8C5-B2692881D35B}" sibTransId="{06E753E5-94E4-4292-9FA8-50B9F10842CB}"/>
    <dgm:cxn modelId="{850232AA-8A66-40A7-B9D8-93C7CAC47FD8}" srcId="{27AC18C3-2267-49E1-A5E9-E5E3CDBF02D0}" destId="{8FF4B52F-F6C9-445A-97CF-04C88A34D9F5}" srcOrd="0" destOrd="0" parTransId="{28D52ED2-1E6A-4486-A564-A6E088F664B1}" sibTransId="{716A85F7-AD3B-481E-8EE2-2BBE2BF6E0E9}"/>
    <dgm:cxn modelId="{4D23BDA6-97D3-4C90-93E7-B15D11DD6C34}" type="presOf" srcId="{84F62985-3B25-4B43-932F-2A9671D30F94}" destId="{82FD9FD3-D97B-4B98-9F58-649A2ADB1C29}" srcOrd="1" destOrd="0" presId="urn:microsoft.com/office/officeart/2005/8/layout/venn1"/>
    <dgm:cxn modelId="{189FFF99-50B5-4FFD-9753-203310CC4B08}" type="presParOf" srcId="{98733D90-0EE0-4205-84BA-FD6E7E20C37E}" destId="{82237E6B-818B-4E18-8DED-DF4629670510}" srcOrd="0" destOrd="0" presId="urn:microsoft.com/office/officeart/2005/8/layout/venn1"/>
    <dgm:cxn modelId="{EA612F4E-BC64-4271-AF5F-4F2F4ADAC1CD}" type="presParOf" srcId="{98733D90-0EE0-4205-84BA-FD6E7E20C37E}" destId="{DC25006B-9541-4D2F-AF17-A486634FFDD7}" srcOrd="1" destOrd="0" presId="urn:microsoft.com/office/officeart/2005/8/layout/venn1"/>
    <dgm:cxn modelId="{1896F22F-518D-40E5-93A7-F95BEC8074CF}" type="presParOf" srcId="{98733D90-0EE0-4205-84BA-FD6E7E20C37E}" destId="{F2E74E80-EF78-4196-8B4E-F0639164A5C7}" srcOrd="2" destOrd="0" presId="urn:microsoft.com/office/officeart/2005/8/layout/venn1"/>
    <dgm:cxn modelId="{C0BB7262-DE95-40F7-8F69-1BA36CCF578F}" type="presParOf" srcId="{98733D90-0EE0-4205-84BA-FD6E7E20C37E}" destId="{BB93CDCA-AC26-4713-ADAE-47493667ACFC}" srcOrd="3" destOrd="0" presId="urn:microsoft.com/office/officeart/2005/8/layout/venn1"/>
    <dgm:cxn modelId="{A4B55966-B12C-4E0E-AA6B-09B5E4419798}" type="presParOf" srcId="{98733D90-0EE0-4205-84BA-FD6E7E20C37E}" destId="{2385DDE7-D750-4D61-ABB8-814DA4A78E7C}" srcOrd="4" destOrd="0" presId="urn:microsoft.com/office/officeart/2005/8/layout/venn1"/>
    <dgm:cxn modelId="{EB82E68A-6FE2-4485-BFF3-14EEBBE50CBB}" type="presParOf" srcId="{98733D90-0EE0-4205-84BA-FD6E7E20C37E}" destId="{82FD9FD3-D97B-4B98-9F58-649A2ADB1C29}" srcOrd="5" destOrd="0" presId="urn:microsoft.com/office/officeart/2005/8/layout/venn1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140432-69BB-4C90-9033-1FEB23A64DE9}">
      <dsp:nvSpPr>
        <dsp:cNvPr id="0" name=""/>
        <dsp:cNvSpPr/>
      </dsp:nvSpPr>
      <dsp:spPr>
        <a:xfrm>
          <a:off x="4071966" y="1931961"/>
          <a:ext cx="2740719" cy="1662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115"/>
              </a:lnTo>
              <a:lnTo>
                <a:pt x="2740719" y="83115"/>
              </a:lnTo>
              <a:lnTo>
                <a:pt x="2740719" y="1662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DE4694-0E12-42F6-A01E-A6D0D1F5A8BA}">
      <dsp:nvSpPr>
        <dsp:cNvPr id="0" name=""/>
        <dsp:cNvSpPr/>
      </dsp:nvSpPr>
      <dsp:spPr>
        <a:xfrm>
          <a:off x="4024433" y="1931961"/>
          <a:ext cx="91440" cy="1042908"/>
        </a:xfrm>
        <a:custGeom>
          <a:avLst/>
          <a:gdLst/>
          <a:ahLst/>
          <a:cxnLst/>
          <a:rect l="0" t="0" r="0" b="0"/>
          <a:pathLst>
            <a:path>
              <a:moveTo>
                <a:pt x="47532" y="0"/>
              </a:moveTo>
              <a:lnTo>
                <a:pt x="47532" y="959792"/>
              </a:lnTo>
              <a:lnTo>
                <a:pt x="45720" y="959792"/>
              </a:lnTo>
              <a:lnTo>
                <a:pt x="45720" y="10429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44DF07-2C50-421B-81B1-E3D8E66A6635}">
      <dsp:nvSpPr>
        <dsp:cNvPr id="0" name=""/>
        <dsp:cNvSpPr/>
      </dsp:nvSpPr>
      <dsp:spPr>
        <a:xfrm>
          <a:off x="1372139" y="1931961"/>
          <a:ext cx="2699826" cy="154365"/>
        </a:xfrm>
        <a:custGeom>
          <a:avLst/>
          <a:gdLst/>
          <a:ahLst/>
          <a:cxnLst/>
          <a:rect l="0" t="0" r="0" b="0"/>
          <a:pathLst>
            <a:path>
              <a:moveTo>
                <a:pt x="2699826" y="0"/>
              </a:moveTo>
              <a:lnTo>
                <a:pt x="2699826" y="71249"/>
              </a:lnTo>
              <a:lnTo>
                <a:pt x="0" y="71249"/>
              </a:lnTo>
              <a:lnTo>
                <a:pt x="0" y="1543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62885B-CAE9-428D-9E59-73E5153B50E2}">
      <dsp:nvSpPr>
        <dsp:cNvPr id="0" name=""/>
        <dsp:cNvSpPr/>
      </dsp:nvSpPr>
      <dsp:spPr>
        <a:xfrm>
          <a:off x="2107222" y="876677"/>
          <a:ext cx="3929487" cy="10552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Коммуникативная компетенция </a:t>
          </a:r>
          <a:endParaRPr lang="ru-RU" sz="3600" kern="1200" dirty="0"/>
        </a:p>
      </dsp:txBody>
      <dsp:txXfrm>
        <a:off x="2107222" y="876677"/>
        <a:ext cx="3929487" cy="1055284"/>
      </dsp:txXfrm>
    </dsp:sp>
    <dsp:sp modelId="{F18BC7DE-D958-47D1-92AD-43CB150749BA}">
      <dsp:nvSpPr>
        <dsp:cNvPr id="0" name=""/>
        <dsp:cNvSpPr/>
      </dsp:nvSpPr>
      <dsp:spPr>
        <a:xfrm>
          <a:off x="3663" y="2086326"/>
          <a:ext cx="2736951" cy="17862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Дает возможность повысить уровень коммуникативной культуры</a:t>
          </a:r>
          <a:endParaRPr lang="ru-RU" sz="2000" kern="1200" dirty="0"/>
        </a:p>
      </dsp:txBody>
      <dsp:txXfrm>
        <a:off x="3663" y="2086326"/>
        <a:ext cx="2736951" cy="1786207"/>
      </dsp:txXfrm>
    </dsp:sp>
    <dsp:sp modelId="{6BFB6B7A-816E-467D-8CB0-D257C17716E7}">
      <dsp:nvSpPr>
        <dsp:cNvPr id="0" name=""/>
        <dsp:cNvSpPr/>
      </dsp:nvSpPr>
      <dsp:spPr>
        <a:xfrm>
          <a:off x="2864140" y="2974869"/>
          <a:ext cx="2412024" cy="20257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Позволяет построить взаимоотношения между учащимися для эффективного разрешения конфликтов </a:t>
          </a:r>
          <a:endParaRPr lang="ru-RU" sz="2000" kern="1200" dirty="0"/>
        </a:p>
      </dsp:txBody>
      <dsp:txXfrm>
        <a:off x="2864140" y="2974869"/>
        <a:ext cx="2412024" cy="2025790"/>
      </dsp:txXfrm>
    </dsp:sp>
    <dsp:sp modelId="{B8ADE3C5-A216-4CD3-8AA9-0D65CDB9C895}">
      <dsp:nvSpPr>
        <dsp:cNvPr id="0" name=""/>
        <dsp:cNvSpPr/>
      </dsp:nvSpPr>
      <dsp:spPr>
        <a:xfrm>
          <a:off x="5485284" y="2098192"/>
          <a:ext cx="2654801" cy="19290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Создает условия для формирования готовности к сотрудничеству </a:t>
          </a:r>
          <a:endParaRPr lang="ru-RU" sz="2000" kern="1200" dirty="0"/>
        </a:p>
      </dsp:txBody>
      <dsp:txXfrm>
        <a:off x="5485284" y="2098192"/>
        <a:ext cx="2654801" cy="19290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CC83FE-BD81-40D7-ACF9-D120AB5E2C71}">
      <dsp:nvSpPr>
        <dsp:cNvPr id="0" name=""/>
        <dsp:cNvSpPr/>
      </dsp:nvSpPr>
      <dsp:spPr>
        <a:xfrm>
          <a:off x="2500324" y="2448763"/>
          <a:ext cx="2428903" cy="21947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Состав коммуникативной компетенции</a:t>
          </a:r>
          <a:endParaRPr lang="ru-RU" sz="1400" kern="1200" dirty="0"/>
        </a:p>
      </dsp:txBody>
      <dsp:txXfrm>
        <a:off x="2856029" y="2770170"/>
        <a:ext cx="1717493" cy="1551889"/>
      </dsp:txXfrm>
    </dsp:sp>
    <dsp:sp modelId="{8B9A2272-0026-46FD-8BF4-52E13B4C1B88}">
      <dsp:nvSpPr>
        <dsp:cNvPr id="0" name=""/>
        <dsp:cNvSpPr/>
      </dsp:nvSpPr>
      <dsp:spPr>
        <a:xfrm rot="16200000">
          <a:off x="3560590" y="1849585"/>
          <a:ext cx="308370" cy="6339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3606846" y="2022637"/>
        <a:ext cx="215859" cy="380386"/>
      </dsp:txXfrm>
    </dsp:sp>
    <dsp:sp modelId="{DDD18992-FC11-42E8-B7C1-F4FE3812D120}">
      <dsp:nvSpPr>
        <dsp:cNvPr id="0" name=""/>
        <dsp:cNvSpPr/>
      </dsp:nvSpPr>
      <dsp:spPr>
        <a:xfrm>
          <a:off x="2782454" y="2289"/>
          <a:ext cx="1864643" cy="18646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Общение с людьми</a:t>
          </a:r>
          <a:endParaRPr lang="ru-RU" sz="1400" kern="1200" dirty="0"/>
        </a:p>
      </dsp:txBody>
      <dsp:txXfrm>
        <a:off x="3055525" y="275360"/>
        <a:ext cx="1318501" cy="1318501"/>
      </dsp:txXfrm>
    </dsp:sp>
    <dsp:sp modelId="{3A916CCF-184D-4F69-8AB7-6D2B0A77947F}">
      <dsp:nvSpPr>
        <dsp:cNvPr id="0" name=""/>
        <dsp:cNvSpPr/>
      </dsp:nvSpPr>
      <dsp:spPr>
        <a:xfrm rot="1505988">
          <a:off x="4939285" y="3906995"/>
          <a:ext cx="445202" cy="6339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4945591" y="4005463"/>
        <a:ext cx="311641" cy="380386"/>
      </dsp:txXfrm>
    </dsp:sp>
    <dsp:sp modelId="{5090CC96-501E-4321-9252-05ED48669372}">
      <dsp:nvSpPr>
        <dsp:cNvPr id="0" name=""/>
        <dsp:cNvSpPr/>
      </dsp:nvSpPr>
      <dsp:spPr>
        <a:xfrm>
          <a:off x="5465599" y="3870658"/>
          <a:ext cx="1864643" cy="18646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Владение различными социальными ролями</a:t>
          </a:r>
          <a:endParaRPr lang="ru-RU" sz="1400" kern="1200" dirty="0"/>
        </a:p>
      </dsp:txBody>
      <dsp:txXfrm>
        <a:off x="5738670" y="4143729"/>
        <a:ext cx="1318501" cy="1318501"/>
      </dsp:txXfrm>
    </dsp:sp>
    <dsp:sp modelId="{33429546-4498-43A2-9CE6-5BF8ADEFE409}">
      <dsp:nvSpPr>
        <dsp:cNvPr id="0" name=""/>
        <dsp:cNvSpPr/>
      </dsp:nvSpPr>
      <dsp:spPr>
        <a:xfrm rot="9278496">
          <a:off x="2068099" y="3907552"/>
          <a:ext cx="430463" cy="6339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2191017" y="4006694"/>
        <a:ext cx="301324" cy="380386"/>
      </dsp:txXfrm>
    </dsp:sp>
    <dsp:sp modelId="{D35C015D-A79E-46DE-AE7E-3A6709179983}">
      <dsp:nvSpPr>
        <dsp:cNvPr id="0" name=""/>
        <dsp:cNvSpPr/>
      </dsp:nvSpPr>
      <dsp:spPr>
        <a:xfrm>
          <a:off x="130543" y="3870654"/>
          <a:ext cx="1864643" cy="18646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Навыки работы в группе</a:t>
          </a:r>
          <a:endParaRPr lang="ru-RU" sz="1400" kern="1200" dirty="0"/>
        </a:p>
      </dsp:txBody>
      <dsp:txXfrm>
        <a:off x="403614" y="4143725"/>
        <a:ext cx="1318501" cy="13185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1A3DE-A979-467D-A702-C067F252E2C8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55CB9-AED9-4AA3-988B-F71EEA885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597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55CB9-AED9-4AA3-988B-F71EEA88505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55CB9-AED9-4AA3-988B-F71EEA88505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BE89-136D-4AC6-9F95-1BB1C84758B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B081-3340-4134-A578-12557F496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BE89-136D-4AC6-9F95-1BB1C84758B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B081-3340-4134-A578-12557F496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BE89-136D-4AC6-9F95-1BB1C84758B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B081-3340-4134-A578-12557F496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BE89-136D-4AC6-9F95-1BB1C84758B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B081-3340-4134-A578-12557F496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BE89-136D-4AC6-9F95-1BB1C84758B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B081-3340-4134-A578-12557F496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BE89-136D-4AC6-9F95-1BB1C84758B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B081-3340-4134-A578-12557F496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BE89-136D-4AC6-9F95-1BB1C84758B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B081-3340-4134-A578-12557F496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BE89-136D-4AC6-9F95-1BB1C84758B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B081-3340-4134-A578-12557F496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BE89-136D-4AC6-9F95-1BB1C84758B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B081-3340-4134-A578-12557F496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BE89-136D-4AC6-9F95-1BB1C84758B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FB081-3340-4134-A578-12557F496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0BE89-136D-4AC6-9F95-1BB1C84758B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F9FB081-3340-4134-A578-12557F496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A0BE89-136D-4AC6-9F95-1BB1C84758B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9FB081-3340-4134-A578-12557F4965F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gramota.ru/" TargetMode="External"/><Relationship Id="rId2" Type="http://schemas.openxmlformats.org/officeDocument/2006/relationships/hyperlink" Target="http://www.gramma.ru/RUS/?id=2.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lovari.gramota.ru/" TargetMode="External"/><Relationship Id="rId4" Type="http://schemas.openxmlformats.org/officeDocument/2006/relationships/hyperlink" Target="http://learning-russian.gramota.ru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examen.ru/gram/" TargetMode="External"/><Relationship Id="rId7" Type="http://schemas.openxmlformats.org/officeDocument/2006/relationships/hyperlink" Target="http://www.zankov.ru/break/read8.asp" TargetMode="External"/><Relationship Id="rId2" Type="http://schemas.openxmlformats.org/officeDocument/2006/relationships/hyperlink" Target="http://language.edu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ursy.ru/jur_wrds/" TargetMode="External"/><Relationship Id="rId5" Type="http://schemas.openxmlformats.org/officeDocument/2006/relationships/hyperlink" Target="http://www.distedu.ru/mirror/_rus/www.region.tver.ru/pu/slovesn/garov/punktuaz.htm" TargetMode="External"/><Relationship Id="rId4" Type="http://schemas.openxmlformats.org/officeDocument/2006/relationships/hyperlink" Target="http://www.gumfak.ru/russ_html/gramma/content.shtml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89;&#1072;&#1096;&#1072;\Desktop\Muzyka_na_guslyah_i_dudochki_-_Dusha_Rusi_gusli_i_dudochka_(iPlayer.fm).mp3" TargetMode="Externa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Использование ИКТ на уроках русского языка и литературы для развития коммуникативной компетенции.</a:t>
            </a: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081790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Подготовила учитель</a:t>
            </a:r>
          </a:p>
          <a:p>
            <a:r>
              <a:rPr lang="ru-RU" dirty="0" smtClean="0"/>
              <a:t>                                                      русского языка и литературы</a:t>
            </a:r>
          </a:p>
          <a:p>
            <a:r>
              <a:rPr lang="ru-RU" dirty="0" smtClean="0"/>
              <a:t>                                                       </a:t>
            </a:r>
            <a:r>
              <a:rPr lang="ru-RU" dirty="0" err="1" smtClean="0"/>
              <a:t>Любовина</a:t>
            </a:r>
            <a:r>
              <a:rPr lang="ru-RU" dirty="0" smtClean="0"/>
              <a:t> Н.А.</a:t>
            </a:r>
          </a:p>
        </p:txBody>
      </p:sp>
      <p:pic>
        <p:nvPicPr>
          <p:cNvPr id="5" name="Picture 6" descr="note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143380"/>
            <a:ext cx="2667000" cy="1524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C:\Users\саша\Desktop\луга зелёны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C:\Users\саша\Desktop\луга зелёны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C:\Users\саша\Desktop\луга зелёны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142844" y="0"/>
            <a:ext cx="892975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C:\Users\саша\Desktop\луга зелёны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C:\Users\саша\Desktop\луга зелёны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                 Родная </a:t>
            </a:r>
            <a:r>
              <a:rPr lang="ru-RU" sz="3600" b="1" dirty="0"/>
              <a:t>природа </a:t>
            </a:r>
            <a:br>
              <a:rPr lang="ru-RU" sz="3600" b="1" dirty="0"/>
            </a:br>
            <a:r>
              <a:rPr lang="ru-RU" sz="3600" b="1" dirty="0" smtClean="0"/>
              <a:t>      </a:t>
            </a:r>
            <a:r>
              <a:rPr lang="ru-RU" sz="3600" dirty="0" smtClean="0"/>
              <a:t>в </a:t>
            </a:r>
            <a:r>
              <a:rPr lang="ru-RU" sz="3600" dirty="0"/>
              <a:t>стихотворениях русских поэтов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</p:txBody>
      </p:sp>
      <p:pic>
        <p:nvPicPr>
          <p:cNvPr id="2053" name="Picture 5" descr="06labogv512716981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8215370" cy="4681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000" b="1" dirty="0" smtClean="0"/>
              <a:t>                                                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Именно эмоциональные реакции должны составить основу воспитательного процесса. Прежде чем сообщить то или иное знание, учитель должен вызывать соответствующую эмоцию ученика и позаботиться о том, чтобы эта эмоция связывалась с новым знанием. Только то знание может привиться, которое прошло через чувство ученика»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20859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28662" y="3500438"/>
            <a:ext cx="6000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CC0099"/>
                </a:solidFill>
              </a:rPr>
              <a:t> </a:t>
            </a:r>
            <a:r>
              <a:rPr lang="ru-RU" altLang="ru-RU" b="1" dirty="0" smtClean="0">
                <a:solidFill>
                  <a:srgbClr val="C00000"/>
                </a:solidFill>
              </a:rPr>
              <a:t>Л.С. </a:t>
            </a:r>
            <a:r>
              <a:rPr lang="ru-RU" altLang="ru-RU" b="1" dirty="0" err="1" smtClean="0">
                <a:solidFill>
                  <a:srgbClr val="C00000"/>
                </a:solidFill>
              </a:rPr>
              <a:t>Выготский</a:t>
            </a:r>
            <a:r>
              <a:rPr lang="ru-RU" altLang="ru-RU" b="1" dirty="0" smtClean="0">
                <a:solidFill>
                  <a:srgbClr val="C00000"/>
                </a:solidFill>
              </a:rPr>
              <a:t>: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3286124"/>
            <a:ext cx="184731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930909"/>
                </a:solidFill>
              </a:rPr>
              <a:t>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Преимущества компьютерной визуализации.</a:t>
            </a:r>
            <a:endParaRPr lang="ru-RU" sz="31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0" y="1920875"/>
            <a:ext cx="8501090" cy="443388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1859340"/>
            <a:ext cx="77153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обогащает урок эмоциональной окрашенностью;</a:t>
            </a:r>
          </a:p>
          <a:p>
            <a:pPr algn="just"/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психологически облегчает процесс усвоения;</a:t>
            </a:r>
          </a:p>
          <a:p>
            <a:pPr algn="just"/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возбуждает живой интерес к предмету познания;</a:t>
            </a:r>
          </a:p>
          <a:p>
            <a:pPr algn="just"/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расширяет общий кругозор;</a:t>
            </a:r>
          </a:p>
          <a:p>
            <a:pPr algn="just"/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-повышает производительность труда учителя и учащихся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571480"/>
          <a:ext cx="8229600" cy="5554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http://officeimg.vo.msecnd.net/ru-ru/templates/TR102520486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8311"/>
            <a:ext cx="9144000" cy="6849689"/>
          </a:xfrm>
          <a:prstGeom prst="rect">
            <a:avLst/>
          </a:prstGeom>
          <a:noFill/>
        </p:spPr>
      </p:pic>
      <p:graphicFrame>
        <p:nvGraphicFramePr>
          <p:cNvPr id="7" name="Схема 6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214974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ru-RU" sz="3600" b="1" dirty="0" smtClean="0">
              <a:ln>
                <a:solidFill>
                  <a:srgbClr val="660066"/>
                </a:solidFill>
              </a:ln>
              <a:solidFill>
                <a:srgbClr val="660033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ru-RU" sz="3600" b="1" dirty="0" smtClean="0">
              <a:ln>
                <a:solidFill>
                  <a:srgbClr val="660066"/>
                </a:solidFill>
              </a:ln>
              <a:solidFill>
                <a:srgbClr val="0000FF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ru-RU" b="1" dirty="0" smtClean="0">
              <a:solidFill>
                <a:srgbClr val="0000FF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00FF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ru-RU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571472" y="0"/>
          <a:ext cx="842968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Овал 9"/>
          <p:cNvSpPr/>
          <p:nvPr/>
        </p:nvSpPr>
        <p:spPr>
          <a:xfrm>
            <a:off x="285720" y="1785926"/>
            <a:ext cx="2786050" cy="271462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785786" y="214290"/>
          <a:ext cx="814393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500570"/>
            <a:ext cx="2743190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930909"/>
                </a:solidFill>
              </a:rPr>
              <a:t>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Преимущества интерактивного диалога.</a:t>
            </a:r>
            <a:endParaRPr lang="ru-RU" sz="31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0" y="1920875"/>
            <a:ext cx="8501090" cy="443388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1859340"/>
            <a:ext cx="77153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-интерактивность ;</a:t>
            </a:r>
          </a:p>
          <a:p>
            <a:pPr algn="just"/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повышение интереса к орфографической работе;</a:t>
            </a:r>
          </a:p>
          <a:p>
            <a:pPr algn="just"/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-развитие предметной и коммуникативной компетенций ;</a:t>
            </a:r>
          </a:p>
          <a:p>
            <a:pPr algn="just"/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моментальная оценка всех учащихся;</a:t>
            </a:r>
          </a:p>
          <a:p>
            <a:pPr algn="just"/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-экономия времени.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Технология КСО 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(коллективный способ обучения)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800" dirty="0" smtClean="0">
              <a:latin typeface="Arial" charset="0"/>
            </a:endParaRPr>
          </a:p>
          <a:p>
            <a:endParaRPr lang="ru-RU" dirty="0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21C7E9-597B-4E2E-A6FB-859E96323824}" type="slidenum">
              <a:rPr lang="ru-RU"/>
              <a:pPr>
                <a:defRPr/>
              </a:pPr>
              <a:t>21</a:t>
            </a:fld>
            <a:endParaRPr lang="ru-RU"/>
          </a:p>
        </p:txBody>
      </p:sp>
      <p:sp>
        <p:nvSpPr>
          <p:cNvPr id="33812" name="Oval 20"/>
          <p:cNvSpPr>
            <a:spLocks noChangeArrowheads="1"/>
          </p:cNvSpPr>
          <p:nvPr/>
        </p:nvSpPr>
        <p:spPr bwMode="auto">
          <a:xfrm>
            <a:off x="4572000" y="4857760"/>
            <a:ext cx="1928826" cy="1654177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800" b="0" dirty="0" smtClean="0">
                <a:solidFill>
                  <a:schemeClr val="bg1"/>
                </a:solidFill>
                <a:latin typeface="Arial" charset="0"/>
              </a:rPr>
              <a:t>Парная</a:t>
            </a:r>
            <a:endParaRPr lang="ru-RU" sz="1800" b="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204" name="Line 25"/>
          <p:cNvSpPr>
            <a:spLocks noChangeShapeType="1"/>
          </p:cNvSpPr>
          <p:nvPr/>
        </p:nvSpPr>
        <p:spPr bwMode="auto">
          <a:xfrm>
            <a:off x="5643570" y="1857364"/>
            <a:ext cx="2214578" cy="307183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Line 26"/>
          <p:cNvSpPr>
            <a:spLocks noChangeShapeType="1"/>
          </p:cNvSpPr>
          <p:nvPr/>
        </p:nvSpPr>
        <p:spPr bwMode="auto">
          <a:xfrm flipH="1">
            <a:off x="1500166" y="1785926"/>
            <a:ext cx="1500198" cy="29622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6858016" y="4929198"/>
            <a:ext cx="1857388" cy="1654177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800" b="0" dirty="0" smtClean="0">
                <a:solidFill>
                  <a:schemeClr val="bg1"/>
                </a:solidFill>
                <a:latin typeface="Arial" charset="0"/>
              </a:rPr>
              <a:t>Индивиду</a:t>
            </a:r>
          </a:p>
          <a:p>
            <a:r>
              <a:rPr lang="ru-RU" sz="1800" b="0" dirty="0" smtClean="0">
                <a:solidFill>
                  <a:schemeClr val="bg1"/>
                </a:solidFill>
                <a:latin typeface="Arial" charset="0"/>
              </a:rPr>
              <a:t>    </a:t>
            </a:r>
            <a:r>
              <a:rPr lang="ru-RU" sz="1800" b="0" dirty="0" err="1" smtClean="0">
                <a:solidFill>
                  <a:schemeClr val="bg1"/>
                </a:solidFill>
                <a:latin typeface="Arial" charset="0"/>
              </a:rPr>
              <a:t>альная</a:t>
            </a:r>
            <a:endParaRPr lang="ru-RU" sz="1800" b="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2500298" y="4857760"/>
            <a:ext cx="1857388" cy="1654177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800" b="0" dirty="0" smtClean="0">
                <a:solidFill>
                  <a:schemeClr val="bg1"/>
                </a:solidFill>
                <a:latin typeface="Arial" charset="0"/>
              </a:rPr>
              <a:t>Групповая</a:t>
            </a:r>
            <a:endParaRPr lang="ru-RU" sz="1800" b="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9" name="Oval 20"/>
          <p:cNvSpPr>
            <a:spLocks noChangeArrowheads="1"/>
          </p:cNvSpPr>
          <p:nvPr/>
        </p:nvSpPr>
        <p:spPr bwMode="auto">
          <a:xfrm>
            <a:off x="500034" y="4857760"/>
            <a:ext cx="1857388" cy="1654177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Коллективная</a:t>
            </a:r>
            <a:endParaRPr lang="ru-RU" sz="1800" b="0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 flipH="1">
            <a:off x="3500430" y="1857364"/>
            <a:ext cx="500066" cy="29622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Line 25"/>
          <p:cNvSpPr>
            <a:spLocks noChangeShapeType="1"/>
          </p:cNvSpPr>
          <p:nvPr/>
        </p:nvSpPr>
        <p:spPr bwMode="auto">
          <a:xfrm>
            <a:off x="4857752" y="1857364"/>
            <a:ext cx="642942" cy="28575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ru-RU" b="1" smtClean="0"/>
              <a:t>Составление кластера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852988"/>
          </a:xfrm>
        </p:spPr>
        <p:txBody>
          <a:bodyPr>
            <a:normAutofit fontScale="92500"/>
          </a:bodyPr>
          <a:lstStyle/>
          <a:p>
            <a:r>
              <a:rPr lang="ru-RU" sz="2400" smtClean="0"/>
              <a:t>На уроке литературы в 5 классе во время изучения рассказа И.С. Тургенева «Му-му» создается такой кластер: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>
              <a:buFont typeface="Wingdings" pitchFamily="2" charset="2"/>
              <a:buNone/>
            </a:pPr>
            <a:r>
              <a:rPr lang="ru-RU" smtClean="0"/>
              <a:t>  </a:t>
            </a:r>
            <a:r>
              <a:rPr lang="ru-RU" b="1" smtClean="0"/>
              <a:t> </a:t>
            </a:r>
            <a:endParaRPr lang="ru-RU" smtClean="0"/>
          </a:p>
          <a:p>
            <a:pPr>
              <a:buFont typeface="Wingdings" pitchFamily="2" charset="2"/>
              <a:buNone/>
            </a:pPr>
            <a:r>
              <a:rPr lang="ru-RU" b="1" smtClean="0"/>
              <a:t> </a:t>
            </a:r>
            <a:endParaRPr lang="ru-RU" smtClean="0"/>
          </a:p>
          <a:p>
            <a:pPr>
              <a:buFont typeface="Wingdings" pitchFamily="2" charset="2"/>
              <a:buNone/>
            </a:pPr>
            <a:r>
              <a:rPr lang="ru-RU" b="1" smtClean="0"/>
              <a:t> </a:t>
            </a:r>
            <a:endParaRPr lang="ru-RU" smtClean="0"/>
          </a:p>
          <a:p>
            <a:pPr>
              <a:buFont typeface="Wingdings" pitchFamily="2" charset="2"/>
              <a:buNone/>
            </a:pPr>
            <a:r>
              <a:rPr lang="ru-RU" b="1" smtClean="0"/>
              <a:t> </a:t>
            </a:r>
            <a:endParaRPr lang="ru-RU" smtClean="0"/>
          </a:p>
          <a:p>
            <a:pPr>
              <a:buFont typeface="Wingdings" pitchFamily="2" charset="2"/>
              <a:buNone/>
            </a:pPr>
            <a:r>
              <a:rPr lang="ru-RU" b="1" smtClean="0"/>
              <a:t> </a:t>
            </a:r>
            <a:endParaRPr lang="ru-RU" smtClean="0"/>
          </a:p>
          <a:p>
            <a:pPr>
              <a:buFont typeface="Wingdings" pitchFamily="2" charset="2"/>
              <a:buNone/>
            </a:pPr>
            <a:r>
              <a:rPr lang="ru-RU" b="1" smtClean="0"/>
              <a:t> </a:t>
            </a:r>
            <a:endParaRPr lang="ru-RU" smtClean="0"/>
          </a:p>
          <a:p>
            <a:endParaRPr lang="ru-RU" smtClean="0"/>
          </a:p>
        </p:txBody>
      </p:sp>
      <p:sp>
        <p:nvSpPr>
          <p:cNvPr id="4" name="Овал 3"/>
          <p:cNvSpPr/>
          <p:nvPr/>
        </p:nvSpPr>
        <p:spPr>
          <a:xfrm>
            <a:off x="3995738" y="3500438"/>
            <a:ext cx="2076450" cy="11525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Герасим</a:t>
            </a:r>
          </a:p>
          <a:p>
            <a:pPr algn="ctr">
              <a:defRPr/>
            </a:pP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5574507" y="3355181"/>
            <a:ext cx="311150" cy="1730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143625" y="4071938"/>
            <a:ext cx="3571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5"/>
          </p:cNvCxnSpPr>
          <p:nvPr/>
        </p:nvCxnSpPr>
        <p:spPr>
          <a:xfrm rot="16200000" flipH="1">
            <a:off x="5697538" y="4554538"/>
            <a:ext cx="384175" cy="244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4"/>
          </p:cNvCxnSpPr>
          <p:nvPr/>
        </p:nvCxnSpPr>
        <p:spPr>
          <a:xfrm rot="5400000">
            <a:off x="4767263" y="4818063"/>
            <a:ext cx="431800" cy="10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3"/>
          </p:cNvCxnSpPr>
          <p:nvPr/>
        </p:nvCxnSpPr>
        <p:spPr>
          <a:xfrm rot="5400000">
            <a:off x="3956051" y="4379912"/>
            <a:ext cx="239712" cy="449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3779838" y="3500438"/>
            <a:ext cx="431800" cy="1444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5072063" y="2571750"/>
            <a:ext cx="1657350" cy="720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Портрет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6516688" y="3286125"/>
            <a:ext cx="2055812" cy="1150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Описание каморки</a:t>
            </a:r>
          </a:p>
          <a:p>
            <a:pPr algn="ctr">
              <a:defRPr/>
            </a:pPr>
            <a:endParaRPr lang="ru-RU" b="1" dirty="0"/>
          </a:p>
        </p:txBody>
      </p:sp>
      <p:sp>
        <p:nvSpPr>
          <p:cNvPr id="19" name="Овал 18"/>
          <p:cNvSpPr/>
          <p:nvPr/>
        </p:nvSpPr>
        <p:spPr>
          <a:xfrm>
            <a:off x="5867400" y="4652963"/>
            <a:ext cx="2205038" cy="86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Отношение к </a:t>
            </a:r>
            <a:r>
              <a:rPr lang="ru-RU" b="1" dirty="0" err="1"/>
              <a:t>Му-му</a:t>
            </a:r>
            <a:endParaRPr lang="ru-RU" b="1" dirty="0"/>
          </a:p>
        </p:txBody>
      </p:sp>
      <p:sp>
        <p:nvSpPr>
          <p:cNvPr id="20" name="Овал 19"/>
          <p:cNvSpPr/>
          <p:nvPr/>
        </p:nvSpPr>
        <p:spPr>
          <a:xfrm>
            <a:off x="3786188" y="5084763"/>
            <a:ext cx="2154237" cy="8445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  <a:p>
            <a:pPr algn="ctr">
              <a:defRPr/>
            </a:pPr>
            <a:r>
              <a:rPr lang="ru-RU" b="1" dirty="0"/>
              <a:t>Отношение к барыне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1547813" y="4143375"/>
            <a:ext cx="2303462" cy="1000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  <a:p>
            <a:pPr algn="ctr">
              <a:defRPr/>
            </a:pPr>
            <a:r>
              <a:rPr lang="ru-RU" b="1" dirty="0"/>
              <a:t>Отношение с дворовыми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1643063" y="2786063"/>
            <a:ext cx="2351087" cy="86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Отношение к Татьяне</a:t>
            </a:r>
          </a:p>
        </p:txBody>
      </p:sp>
      <p:sp>
        <p:nvSpPr>
          <p:cNvPr id="21521" name="Номер слайда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7813"/>
            <a:ext cx="8362950" cy="114300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2828C8"/>
                </a:solidFill>
                <a:latin typeface="Times New Roman" pitchFamily="18" charset="0"/>
                <a:cs typeface="Times New Roman" pitchFamily="18" charset="0"/>
              </a:rPr>
              <a:t>Технология тестового контроля(электронная литература,  тесты, словари и т. д.)</a:t>
            </a:r>
          </a:p>
        </p:txBody>
      </p:sp>
      <p:sp>
        <p:nvSpPr>
          <p:cNvPr id="11267" name="Содержимое 4"/>
          <p:cNvSpPr>
            <a:spLocks noGrp="1"/>
          </p:cNvSpPr>
          <p:nvPr>
            <p:ph idx="1"/>
          </p:nvPr>
        </p:nvSpPr>
        <p:spPr>
          <a:xfrm>
            <a:off x="642938" y="1500188"/>
            <a:ext cx="7696200" cy="53578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gramma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сайт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"Культура письменной речи"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Русский язык (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справа список тем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): Морфология, Орфография, Синтаксис, Лексикология, Фразеология. Ликбез от "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Gramma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".  Учителю.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Экзамены.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Стиль документа. Справочный раздел, словари и др.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gramota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справочно-информационный портал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Грамота.ру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Словари, ссылки, материалы к уроку, игра. Новости, журнал, олимпиады и др.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Разделы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learning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-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russian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gramota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"Класс"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Интерактивные диктанты (около 100); Учебник грамоты; Правила русской орфографии и пунктуации. Другие интересные материалы (некоторые из них открываются левой кнопкой мышки).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здесь, в частности,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"Русский язык: краткий теоретический курс для школьников"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(фонетика, лексикология, морфология, синтаксис).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Литневская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И.Е. Например, здесь подробно расписаны темы: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разбор слова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 составу и синтаксический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разбор предложения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slovari.gramota.ru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"Словари"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Поиск слова по 9 словарям (проверить - левой кнопкой мышки). Ссылки на словари русского языка и др. словари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(более 50).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5CF05-4936-43F3-999E-E976837E643B}" type="slidenum">
              <a:rPr lang="ru-RU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13AEBA-D19F-45A7-B3B6-B2941EE4E048}" type="slidenum">
              <a:rPr lang="ru-RU"/>
              <a:pPr>
                <a:defRPr/>
              </a:pPr>
              <a:t>24</a:t>
            </a:fld>
            <a:endParaRPr lang="ru-RU"/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357188" y="1000125"/>
            <a:ext cx="8501062" cy="5016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85750" algn="l"/>
            <a:r>
              <a:rPr lang="ru-RU" sz="2000" b="0">
                <a:solidFill>
                  <a:srgbClr val="808080"/>
                </a:solidFill>
                <a:cs typeface="Times New Roman" pitchFamily="18" charset="0"/>
              </a:rPr>
              <a:t>● </a:t>
            </a:r>
            <a:r>
              <a:rPr lang="ru-RU" sz="2000">
                <a:solidFill>
                  <a:srgbClr val="000080"/>
                </a:solidFill>
                <a:cs typeface="Times New Roman" pitchFamily="18" charset="0"/>
                <a:hlinkClick r:id="rId2"/>
              </a:rPr>
              <a:t>language.edu.ru</a:t>
            </a:r>
            <a:r>
              <a:rPr lang="ru-RU" sz="2000">
                <a:solidFill>
                  <a:srgbClr val="808080"/>
                </a:solidFill>
                <a:cs typeface="Times New Roman" pitchFamily="18" charset="0"/>
              </a:rPr>
              <a:t> </a:t>
            </a:r>
            <a:r>
              <a:rPr lang="ru-RU" sz="2000" b="0">
                <a:cs typeface="Times New Roman" pitchFamily="18" charset="0"/>
              </a:rPr>
              <a:t>- тематические подборки диктантов в разделе </a:t>
            </a:r>
            <a:r>
              <a:rPr lang="ru-RU" sz="2000">
                <a:cs typeface="Times New Roman" pitchFamily="18" charset="0"/>
              </a:rPr>
              <a:t>"Диктантов по русскому языку"  на Российском общеобразовательном портале. Порядок работы - диктант прослушивается и одновременно печатается Вами в подготовленной форме (диктуют медленно). Затем нажимается "проверить" и очень быстро появляется результат проверки - цветом выделено: слово с ошибкой, пропущенное слово или знак препинания, лишнее слово или знак препинания. </a:t>
            </a:r>
            <a:endParaRPr lang="ru-RU" sz="2000" b="0">
              <a:cs typeface="Times New Roman" pitchFamily="18" charset="0"/>
            </a:endParaRPr>
          </a:p>
          <a:p>
            <a:pPr indent="285750" algn="l" eaLnBrk="0" hangingPunct="0"/>
            <a:r>
              <a:rPr lang="ru-RU" sz="2000" b="0">
                <a:solidFill>
                  <a:srgbClr val="808080"/>
                </a:solidFill>
                <a:cs typeface="Times New Roman" pitchFamily="18" charset="0"/>
              </a:rPr>
              <a:t>●</a:t>
            </a:r>
            <a:r>
              <a:rPr lang="ru-RU" sz="2000" b="0">
                <a:cs typeface="Times New Roman" pitchFamily="18" charset="0"/>
              </a:rPr>
              <a:t>  </a:t>
            </a:r>
            <a:r>
              <a:rPr lang="ru-RU" sz="2000">
                <a:solidFill>
                  <a:srgbClr val="000080"/>
                </a:solidFill>
                <a:cs typeface="Times New Roman" pitchFamily="18" charset="0"/>
                <a:hlinkClick r:id="rId3"/>
              </a:rPr>
              <a:t>naexamen.ru</a:t>
            </a:r>
            <a:r>
              <a:rPr lang="ru-RU" sz="2000">
                <a:cs typeface="Times New Roman" pitchFamily="18" charset="0"/>
              </a:rPr>
              <a:t> - Учебник по орфографии и пунктуации </a:t>
            </a:r>
            <a:r>
              <a:rPr lang="en-US" sz="2000" b="0">
                <a:cs typeface="Times New Roman" pitchFamily="18" charset="0"/>
              </a:rPr>
              <a:t>  </a:t>
            </a:r>
            <a:endParaRPr lang="ru-RU" sz="2000" b="0">
              <a:cs typeface="Times New Roman" pitchFamily="18" charset="0"/>
            </a:endParaRPr>
          </a:p>
          <a:p>
            <a:pPr indent="285750" algn="l" eaLnBrk="0" hangingPunct="0"/>
            <a:r>
              <a:rPr lang="ru-RU" sz="2000" b="0">
                <a:solidFill>
                  <a:srgbClr val="808080"/>
                </a:solidFill>
                <a:cs typeface="Times New Roman" pitchFamily="18" charset="0"/>
              </a:rPr>
              <a:t>●</a:t>
            </a:r>
            <a:r>
              <a:rPr lang="ru-RU" sz="2000" b="0">
                <a:cs typeface="Times New Roman" pitchFamily="18" charset="0"/>
              </a:rPr>
              <a:t> </a:t>
            </a:r>
            <a:r>
              <a:rPr lang="en-US" sz="2000">
                <a:solidFill>
                  <a:srgbClr val="000080"/>
                </a:solidFill>
                <a:cs typeface="Times New Roman" pitchFamily="18" charset="0"/>
                <a:hlinkClick r:id="rId4"/>
              </a:rPr>
              <a:t>gumfak</a:t>
            </a:r>
            <a:r>
              <a:rPr lang="ru-RU" sz="2000">
                <a:solidFill>
                  <a:srgbClr val="000080"/>
                </a:solidFill>
                <a:cs typeface="Times New Roman" pitchFamily="18" charset="0"/>
                <a:hlinkClick r:id="rId4"/>
              </a:rPr>
              <a:t>.</a:t>
            </a:r>
            <a:r>
              <a:rPr lang="en-US" sz="2000">
                <a:solidFill>
                  <a:srgbClr val="000080"/>
                </a:solidFill>
                <a:cs typeface="Times New Roman" pitchFamily="18" charset="0"/>
                <a:hlinkClick r:id="rId4"/>
              </a:rPr>
              <a:t>ru</a:t>
            </a:r>
            <a:r>
              <a:rPr lang="ru-RU" sz="2000">
                <a:cs typeface="Times New Roman" pitchFamily="18" charset="0"/>
              </a:rPr>
              <a:t> - "Грамматический разбор. Словообразовательный, морфемный и морфологический анализ слова." Рябушкина С.В.</a:t>
            </a:r>
            <a:endParaRPr lang="ru-RU" sz="2000" b="0">
              <a:cs typeface="Times New Roman" pitchFamily="18" charset="0"/>
            </a:endParaRPr>
          </a:p>
          <a:p>
            <a:pPr indent="285750" algn="l" eaLnBrk="0" hangingPunct="0"/>
            <a:r>
              <a:rPr lang="ru-RU" sz="2000" b="0">
                <a:solidFill>
                  <a:srgbClr val="808080"/>
                </a:solidFill>
                <a:cs typeface="Times New Roman" pitchFamily="18" charset="0"/>
              </a:rPr>
              <a:t>● </a:t>
            </a:r>
            <a:r>
              <a:rPr lang="en-US" sz="2000">
                <a:solidFill>
                  <a:srgbClr val="000080"/>
                </a:solidFill>
                <a:cs typeface="Times New Roman" pitchFamily="18" charset="0"/>
                <a:hlinkClick r:id="rId5"/>
              </a:rPr>
              <a:t>distedu</a:t>
            </a:r>
            <a:r>
              <a:rPr lang="ru-RU" sz="2000">
                <a:solidFill>
                  <a:srgbClr val="000080"/>
                </a:solidFill>
                <a:cs typeface="Times New Roman" pitchFamily="18" charset="0"/>
                <a:hlinkClick r:id="rId5"/>
              </a:rPr>
              <a:t>.</a:t>
            </a:r>
            <a:r>
              <a:rPr lang="en-US" sz="2000">
                <a:solidFill>
                  <a:srgbClr val="000080"/>
                </a:solidFill>
                <a:cs typeface="Times New Roman" pitchFamily="18" charset="0"/>
                <a:hlinkClick r:id="rId5"/>
              </a:rPr>
              <a:t>ru</a:t>
            </a:r>
            <a:r>
              <a:rPr lang="ru-RU" sz="2000">
                <a:cs typeface="Times New Roman" pitchFamily="18" charset="0"/>
              </a:rPr>
              <a:t> - Интернет-учебник "Русская пунктуация" (Тверской Гос. Университет, 2001г.)</a:t>
            </a:r>
            <a:r>
              <a:rPr lang="en-US" sz="2000" b="0">
                <a:cs typeface="Times New Roman" pitchFamily="18" charset="0"/>
              </a:rPr>
              <a:t>  </a:t>
            </a:r>
            <a:endParaRPr lang="ru-RU" sz="2000" b="0">
              <a:cs typeface="Times New Roman" pitchFamily="18" charset="0"/>
            </a:endParaRPr>
          </a:p>
          <a:p>
            <a:pPr indent="285750" algn="l" eaLnBrk="0" hangingPunct="0"/>
            <a:r>
              <a:rPr lang="ru-RU" sz="2000" b="0">
                <a:solidFill>
                  <a:srgbClr val="808080"/>
                </a:solidFill>
                <a:cs typeface="Times New Roman" pitchFamily="18" charset="0"/>
              </a:rPr>
              <a:t>● </a:t>
            </a:r>
            <a:r>
              <a:rPr lang="en-US" sz="2000">
                <a:solidFill>
                  <a:srgbClr val="000080"/>
                </a:solidFill>
                <a:cs typeface="Times New Roman" pitchFamily="18" charset="0"/>
                <a:hlinkClick r:id="rId6"/>
              </a:rPr>
              <a:t>kursy</a:t>
            </a:r>
            <a:r>
              <a:rPr lang="ru-RU" sz="2000">
                <a:solidFill>
                  <a:srgbClr val="000080"/>
                </a:solidFill>
                <a:cs typeface="Times New Roman" pitchFamily="18" charset="0"/>
                <a:hlinkClick r:id="rId6"/>
              </a:rPr>
              <a:t>.</a:t>
            </a:r>
            <a:r>
              <a:rPr lang="en-US" sz="2000">
                <a:solidFill>
                  <a:srgbClr val="000080"/>
                </a:solidFill>
                <a:cs typeface="Times New Roman" pitchFamily="18" charset="0"/>
                <a:hlinkClick r:id="rId6"/>
              </a:rPr>
              <a:t>ru</a:t>
            </a:r>
            <a:r>
              <a:rPr lang="en-US" sz="2000">
                <a:cs typeface="Times New Roman" pitchFamily="18" charset="0"/>
              </a:rPr>
              <a:t> </a:t>
            </a:r>
            <a:r>
              <a:rPr lang="ru-RU" sz="2000" b="0">
                <a:cs typeface="Times New Roman" pitchFamily="18" charset="0"/>
              </a:rPr>
              <a:t> - курс </a:t>
            </a:r>
            <a:r>
              <a:rPr lang="ru-RU" sz="2000">
                <a:cs typeface="Times New Roman" pitchFamily="18" charset="0"/>
              </a:rPr>
              <a:t>"Ошибки словоупотребления" Александр Левитас на сайте международного центра дистанционного обучения </a:t>
            </a:r>
            <a:r>
              <a:rPr lang="ru-RU" sz="2000" b="0">
                <a:cs typeface="Times New Roman" pitchFamily="18" charset="0"/>
              </a:rPr>
              <a:t> </a:t>
            </a:r>
          </a:p>
          <a:p>
            <a:pPr indent="285750" algn="l" eaLnBrk="0" hangingPunct="0">
              <a:buFont typeface="Arial" charset="0"/>
              <a:buChar char="•"/>
            </a:pPr>
            <a:r>
              <a:rPr lang="ru-RU" sz="2000" b="0">
                <a:cs typeface="Times New Roman" pitchFamily="18" charset="0"/>
              </a:rPr>
              <a:t>     О природной грамотности в условиях ее формирования </a:t>
            </a:r>
            <a:r>
              <a:rPr lang="ru-RU" sz="2000" b="0">
                <a:cs typeface="Times New Roman" pitchFamily="18" charset="0"/>
                <a:hlinkClick r:id="rId7"/>
              </a:rPr>
              <a:t>http://www.zankov.ru/break/read8.asp</a:t>
            </a:r>
            <a:r>
              <a:rPr lang="ru-RU" sz="2000" b="0"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930909"/>
                </a:solidFill>
              </a:rPr>
              <a:t>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Преимущества ИКТ.</a:t>
            </a:r>
            <a:endParaRPr lang="ru-RU" sz="31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0" y="1920875"/>
            <a:ext cx="8501090" cy="443388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1859340"/>
            <a:ext cx="77153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экономия времени ;</a:t>
            </a:r>
          </a:p>
          <a:p>
            <a:pPr algn="just"/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глубина погружения в материал;</a:t>
            </a:r>
          </a:p>
          <a:p>
            <a:pPr algn="just"/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мотивация обучения;</a:t>
            </a:r>
          </a:p>
          <a:p>
            <a:pPr algn="just"/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интегративный подход в обучении;</a:t>
            </a:r>
          </a:p>
          <a:p>
            <a:pPr algn="just"/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формирование коммуникативной компетенции учащихся.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64305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C00000"/>
                </a:solidFill>
                <a:latin typeface="Arno Pro" pitchFamily="18" charset="0"/>
              </a:rPr>
              <a:t> ПЕДАГОГИЧЕСКИЕ ТЕХНОЛОГИИ.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660033"/>
                </a:solidFill>
              </a:rPr>
              <a:t>Технология «Развитие критического мышления»</a:t>
            </a:r>
          </a:p>
          <a:p>
            <a:r>
              <a:rPr lang="ru-RU" sz="2800" b="1" dirty="0" smtClean="0">
                <a:solidFill>
                  <a:srgbClr val="660033"/>
                </a:solidFill>
              </a:rPr>
              <a:t>Идея развивающего обучения.</a:t>
            </a:r>
          </a:p>
          <a:p>
            <a:r>
              <a:rPr lang="ru-RU" sz="2800" b="1" dirty="0" smtClean="0">
                <a:solidFill>
                  <a:srgbClr val="660033"/>
                </a:solidFill>
              </a:rPr>
              <a:t>Идея личностно-ориентированного обучения.</a:t>
            </a:r>
          </a:p>
          <a:p>
            <a:r>
              <a:rPr lang="ru-RU" sz="2800" b="1" dirty="0" smtClean="0">
                <a:solidFill>
                  <a:srgbClr val="660033"/>
                </a:solidFill>
              </a:rPr>
              <a:t>Технология проблемного обучения.</a:t>
            </a:r>
          </a:p>
          <a:p>
            <a:r>
              <a:rPr lang="ru-RU" sz="2800" b="1" dirty="0" smtClean="0">
                <a:solidFill>
                  <a:srgbClr val="660033"/>
                </a:solidFill>
              </a:rPr>
              <a:t>Технология проектной и исследовательской деятельности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14348" y="714356"/>
          <a:ext cx="7429552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Что же подразумевают под собой ИКТ?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latin typeface="Tahoma" pitchFamily="34" charset="0"/>
              </a:rPr>
              <a:t>Во-первых, это технологии, позволяющие искать, обрабатывать и усваивать информацию из различных источников, в том числе и из Интернета</a:t>
            </a:r>
          </a:p>
          <a:p>
            <a:r>
              <a:rPr lang="ru-RU" dirty="0" smtClean="0">
                <a:solidFill>
                  <a:srgbClr val="000000"/>
                </a:solidFill>
                <a:latin typeface="Tahoma" pitchFamily="34" charset="0"/>
              </a:rPr>
              <a:t>Во-вторых, это использование самого компьютера, самых разных  программ.</a:t>
            </a:r>
            <a:endParaRPr lang="ru-RU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14348" y="714356"/>
          <a:ext cx="7429552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Применение информационных технологий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000099"/>
                </a:solidFill>
              </a:rPr>
              <a:t>позволяют эффективно организовать групповую и самостоятельную работу на уроке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000099"/>
                </a:solidFill>
              </a:rPr>
              <a:t> способствуют совершенствованию практических умений и навыков учащихся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000099"/>
                </a:solidFill>
              </a:rPr>
              <a:t>позволяют индивидуализировать процесс обучения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000099"/>
                </a:solidFill>
              </a:rPr>
              <a:t> повышают интерес к урокам русского языка и литературы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000099"/>
                </a:solidFill>
              </a:rPr>
              <a:t> активизируют познавательную деятельность учащихся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000099"/>
                </a:solidFill>
              </a:rPr>
              <a:t> развивают творческий потенциал учащихся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rgbClr val="000099"/>
                </a:solidFill>
              </a:rPr>
              <a:t> позволяют провести современный урок. </a:t>
            </a:r>
            <a:endParaRPr lang="ru-RU" sz="28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21C7E9-597B-4E2E-A6FB-859E96323824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33799" name="Oval 7"/>
          <p:cNvSpPr>
            <a:spLocks noChangeArrowheads="1"/>
          </p:cNvSpPr>
          <p:nvPr/>
        </p:nvSpPr>
        <p:spPr bwMode="auto">
          <a:xfrm>
            <a:off x="3143240" y="1214422"/>
            <a:ext cx="2643206" cy="1684352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800" b="0" dirty="0" smtClean="0">
                <a:latin typeface="Arial" charset="0"/>
              </a:rPr>
              <a:t>        ИКТ</a:t>
            </a:r>
            <a:endParaRPr lang="ru-RU" sz="1800" b="0" dirty="0">
              <a:latin typeface="Arial" charset="0"/>
            </a:endParaRPr>
          </a:p>
          <a:p>
            <a:r>
              <a:rPr lang="ru-RU" sz="1800" b="0" dirty="0" smtClean="0">
                <a:latin typeface="Arial" charset="0"/>
              </a:rPr>
              <a:t>     на </a:t>
            </a:r>
            <a:r>
              <a:rPr lang="ru-RU" sz="1800" b="0" dirty="0">
                <a:latin typeface="Arial" charset="0"/>
              </a:rPr>
              <a:t>уроке </a:t>
            </a:r>
          </a:p>
          <a:p>
            <a:r>
              <a:rPr lang="ru-RU" sz="1800" b="0" dirty="0" smtClean="0">
                <a:latin typeface="Arial" charset="0"/>
              </a:rPr>
              <a:t> русского </a:t>
            </a:r>
            <a:r>
              <a:rPr lang="ru-RU" sz="1800" b="0" dirty="0">
                <a:latin typeface="Arial" charset="0"/>
              </a:rPr>
              <a:t>языка</a:t>
            </a:r>
          </a:p>
          <a:p>
            <a:r>
              <a:rPr lang="ru-RU" sz="1800" b="0" dirty="0" smtClean="0">
                <a:latin typeface="Arial" charset="0"/>
              </a:rPr>
              <a:t> и </a:t>
            </a:r>
            <a:r>
              <a:rPr lang="ru-RU" sz="1800" b="0" dirty="0">
                <a:latin typeface="Arial" charset="0"/>
              </a:rPr>
              <a:t>литературы </a:t>
            </a:r>
          </a:p>
          <a:p>
            <a:endParaRPr lang="ru-RU" sz="1800" b="0" dirty="0">
              <a:latin typeface="Arial" charset="0"/>
            </a:endParaRPr>
          </a:p>
        </p:txBody>
      </p:sp>
      <p:sp>
        <p:nvSpPr>
          <p:cNvPr id="33800" name="Oval 8"/>
          <p:cNvSpPr>
            <a:spLocks noChangeArrowheads="1"/>
          </p:cNvSpPr>
          <p:nvPr/>
        </p:nvSpPr>
        <p:spPr bwMode="auto">
          <a:xfrm>
            <a:off x="214282" y="642918"/>
            <a:ext cx="2500302" cy="152719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800" b="0" dirty="0" err="1">
                <a:latin typeface="Arial" charset="0"/>
              </a:rPr>
              <a:t>Мультимедийные</a:t>
            </a:r>
            <a:r>
              <a:rPr lang="ru-RU" sz="1800" b="0" dirty="0">
                <a:latin typeface="Arial" charset="0"/>
              </a:rPr>
              <a:t> </a:t>
            </a:r>
          </a:p>
          <a:p>
            <a:r>
              <a:rPr lang="ru-RU" sz="1800" b="0" dirty="0">
                <a:latin typeface="Arial" charset="0"/>
              </a:rPr>
              <a:t>презентации</a:t>
            </a:r>
          </a:p>
        </p:txBody>
      </p:sp>
      <p:sp>
        <p:nvSpPr>
          <p:cNvPr id="33803" name="Oval 11"/>
          <p:cNvSpPr>
            <a:spLocks noChangeArrowheads="1"/>
          </p:cNvSpPr>
          <p:nvPr/>
        </p:nvSpPr>
        <p:spPr bwMode="auto">
          <a:xfrm>
            <a:off x="6357950" y="714356"/>
            <a:ext cx="2643213" cy="1500181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800" b="0" dirty="0">
                <a:latin typeface="Arial" charset="0"/>
              </a:rPr>
              <a:t>Создание </a:t>
            </a:r>
          </a:p>
          <a:p>
            <a:r>
              <a:rPr lang="ru-RU" sz="1800" b="0" dirty="0">
                <a:latin typeface="Arial" charset="0"/>
              </a:rPr>
              <a:t>проектов</a:t>
            </a:r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357158" y="3357562"/>
            <a:ext cx="2320925" cy="1844679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800" b="0" dirty="0">
                <a:latin typeface="Arial" charset="0"/>
              </a:rPr>
              <a:t>Дидактический </a:t>
            </a:r>
          </a:p>
          <a:p>
            <a:r>
              <a:rPr lang="ru-RU" sz="1800" b="0" dirty="0">
                <a:latin typeface="Arial" charset="0"/>
              </a:rPr>
              <a:t>материал</a:t>
            </a:r>
          </a:p>
          <a:p>
            <a:endParaRPr lang="ru-RU" sz="1800" b="0" dirty="0">
              <a:latin typeface="Arial" charset="0"/>
            </a:endParaRPr>
          </a:p>
        </p:txBody>
      </p:sp>
      <p:sp>
        <p:nvSpPr>
          <p:cNvPr id="33811" name="Oval 19"/>
          <p:cNvSpPr>
            <a:spLocks noChangeArrowheads="1"/>
          </p:cNvSpPr>
          <p:nvPr/>
        </p:nvSpPr>
        <p:spPr bwMode="auto">
          <a:xfrm>
            <a:off x="2987675" y="4286250"/>
            <a:ext cx="2727333" cy="1785956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800" b="0" dirty="0">
                <a:latin typeface="Arial" charset="0"/>
              </a:rPr>
              <a:t>Поиск материала в</a:t>
            </a:r>
          </a:p>
          <a:p>
            <a:r>
              <a:rPr lang="ru-RU" sz="1800" b="0" dirty="0">
                <a:latin typeface="Arial" charset="0"/>
              </a:rPr>
              <a:t> Интернете</a:t>
            </a:r>
          </a:p>
        </p:txBody>
      </p:sp>
      <p:sp>
        <p:nvSpPr>
          <p:cNvPr id="33812" name="Oval 20"/>
          <p:cNvSpPr>
            <a:spLocks noChangeArrowheads="1"/>
          </p:cNvSpPr>
          <p:nvPr/>
        </p:nvSpPr>
        <p:spPr bwMode="auto">
          <a:xfrm>
            <a:off x="5715008" y="3214686"/>
            <a:ext cx="3071834" cy="1654177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1800" b="0" dirty="0">
                <a:latin typeface="Arial" charset="0"/>
              </a:rPr>
              <a:t>Электронная </a:t>
            </a:r>
            <a:endParaRPr lang="ru-RU" sz="1800" b="0" dirty="0" smtClean="0">
              <a:latin typeface="Arial" charset="0"/>
            </a:endParaRPr>
          </a:p>
          <a:p>
            <a:r>
              <a:rPr lang="ru-RU" sz="1800" b="0" dirty="0" smtClean="0">
                <a:latin typeface="Arial" charset="0"/>
              </a:rPr>
              <a:t>литература</a:t>
            </a:r>
            <a:endParaRPr lang="ru-RU" sz="1800" b="0" dirty="0">
              <a:latin typeface="Arial" charset="0"/>
            </a:endParaRPr>
          </a:p>
          <a:p>
            <a:r>
              <a:rPr lang="ru-RU" sz="1800" b="0" dirty="0">
                <a:latin typeface="Arial" charset="0"/>
              </a:rPr>
              <a:t>(словари, тесты …)</a:t>
            </a:r>
          </a:p>
        </p:txBody>
      </p:sp>
      <p:sp>
        <p:nvSpPr>
          <p:cNvPr id="8201" name="Line 22"/>
          <p:cNvSpPr>
            <a:spLocks noChangeShapeType="1"/>
          </p:cNvSpPr>
          <p:nvPr/>
        </p:nvSpPr>
        <p:spPr bwMode="auto">
          <a:xfrm flipV="1">
            <a:off x="5715008" y="1571612"/>
            <a:ext cx="649291" cy="2143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Line 23"/>
          <p:cNvSpPr>
            <a:spLocks noChangeShapeType="1"/>
          </p:cNvSpPr>
          <p:nvPr/>
        </p:nvSpPr>
        <p:spPr bwMode="auto">
          <a:xfrm flipH="1" flipV="1">
            <a:off x="2643174" y="1643050"/>
            <a:ext cx="500067" cy="3571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Line 24"/>
          <p:cNvSpPr>
            <a:spLocks noChangeShapeType="1"/>
          </p:cNvSpPr>
          <p:nvPr/>
        </p:nvSpPr>
        <p:spPr bwMode="auto">
          <a:xfrm>
            <a:off x="5429256" y="2714620"/>
            <a:ext cx="714380" cy="7143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Line 25"/>
          <p:cNvSpPr>
            <a:spLocks noChangeShapeType="1"/>
          </p:cNvSpPr>
          <p:nvPr/>
        </p:nvSpPr>
        <p:spPr bwMode="auto">
          <a:xfrm>
            <a:off x="4383405" y="2857496"/>
            <a:ext cx="45719" cy="13763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Line 26"/>
          <p:cNvSpPr>
            <a:spLocks noChangeShapeType="1"/>
          </p:cNvSpPr>
          <p:nvPr/>
        </p:nvSpPr>
        <p:spPr bwMode="auto">
          <a:xfrm flipH="1">
            <a:off x="2339973" y="2714620"/>
            <a:ext cx="1231894" cy="81915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Схема 19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C:\Users\саша\Desktop\луга зелёны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Muzyka_na_guslyah_i_dudochki_-_Dusha_Rusi_gusli_i_dudochk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6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C:\Users\саша\Desktop\луга зелёны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649</TotalTime>
  <Words>455</Words>
  <Application>Microsoft Office PowerPoint</Application>
  <PresentationFormat>Экран (4:3)</PresentationFormat>
  <Paragraphs>180</Paragraphs>
  <Slides>25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Использование ИКТ на уроках русского языка и литературы для развития коммуникативной компетенции.</vt:lpstr>
      <vt:lpstr>Слайд 2</vt:lpstr>
      <vt:lpstr>  ПЕДАГОГИЧЕСКИЕ ТЕХНОЛОГИИ.  </vt:lpstr>
      <vt:lpstr>Что же подразумевают под собой ИКТ? </vt:lpstr>
      <vt:lpstr>Применение информационных технологий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               Родная природа        в стихотворениях русских поэтов</vt:lpstr>
      <vt:lpstr>Слайд 16</vt:lpstr>
      <vt:lpstr> Преимущества компьютерной визуализации.</vt:lpstr>
      <vt:lpstr>Слайд 18</vt:lpstr>
      <vt:lpstr>Слайд 19</vt:lpstr>
      <vt:lpstr> Преимущества интерактивного диалога.</vt:lpstr>
      <vt:lpstr>                 Технология КСО  (коллективный способ обучения)</vt:lpstr>
      <vt:lpstr>Составление кластера</vt:lpstr>
      <vt:lpstr>Технология тестового контроля(электронная литература,  тесты, словари и т. д.)</vt:lpstr>
      <vt:lpstr>Слайд 24</vt:lpstr>
      <vt:lpstr> Преимущества ИКТ.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а11</dc:creator>
  <cp:lastModifiedBy>саша</cp:lastModifiedBy>
  <cp:revision>68</cp:revision>
  <dcterms:created xsi:type="dcterms:W3CDTF">2009-01-08T18:57:40Z</dcterms:created>
  <dcterms:modified xsi:type="dcterms:W3CDTF">2016-12-01T15:15:33Z</dcterms:modified>
</cp:coreProperties>
</file>