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58" r:id="rId4"/>
    <p:sldId id="260" r:id="rId5"/>
    <p:sldId id="259" r:id="rId6"/>
    <p:sldId id="261" r:id="rId7"/>
    <p:sldId id="262" r:id="rId8"/>
    <p:sldId id="263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222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20F466-054D-48E5-8ADD-49EF451C9DB7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DD4732-5F06-4C3A-82C3-01D86066BC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20F466-054D-48E5-8ADD-49EF451C9DB7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DD4732-5F06-4C3A-82C3-01D86066BC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20F466-054D-48E5-8ADD-49EF451C9DB7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DD4732-5F06-4C3A-82C3-01D86066BC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20F466-054D-48E5-8ADD-49EF451C9DB7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DD4732-5F06-4C3A-82C3-01D86066BC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20F466-054D-48E5-8ADD-49EF451C9DB7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DD4732-5F06-4C3A-82C3-01D86066BC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20F466-054D-48E5-8ADD-49EF451C9DB7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DD4732-5F06-4C3A-82C3-01D86066BC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20F466-054D-48E5-8ADD-49EF451C9DB7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DD4732-5F06-4C3A-82C3-01D86066BC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20F466-054D-48E5-8ADD-49EF451C9DB7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DD4732-5F06-4C3A-82C3-01D86066BC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20F466-054D-48E5-8ADD-49EF451C9DB7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DD4732-5F06-4C3A-82C3-01D86066BC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20F466-054D-48E5-8ADD-49EF451C9DB7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DD4732-5F06-4C3A-82C3-01D86066BC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20F466-054D-48E5-8ADD-49EF451C9DB7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DD4732-5F06-4C3A-82C3-01D86066BC23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3620F466-054D-48E5-8ADD-49EF451C9DB7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38DD4732-5F06-4C3A-82C3-01D86066BC2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museum.ru/W615" TargetMode="External"/><Relationship Id="rId3" Type="http://schemas.openxmlformats.org/officeDocument/2006/relationships/hyperlink" Target="http://i2.otzovik.com/2010/12/38222/img/437881_b.jpg" TargetMode="External"/><Relationship Id="rId7" Type="http://schemas.openxmlformats.org/officeDocument/2006/relationships/hyperlink" Target="http://www.encspb.ru/article.php?kod=2805474705" TargetMode="External"/><Relationship Id="rId2" Type="http://schemas.openxmlformats.org/officeDocument/2006/relationships/hyperlink" Target="https://spbhi.ru/showplace/muzei/muzei-pochvovedeniya.html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piter.onfoot.ru/photos/spb/271.html" TargetMode="External"/><Relationship Id="rId5" Type="http://schemas.openxmlformats.org/officeDocument/2006/relationships/hyperlink" Target="http://road-front.ru/phpBB2/viewtopic.php?p=71856" TargetMode="External"/><Relationship Id="rId10" Type="http://schemas.openxmlformats.org/officeDocument/2006/relationships/hyperlink" Target="http://dic.academic.ru/dic.nsf/ruwiki/69756" TargetMode="External"/><Relationship Id="rId4" Type="http://schemas.openxmlformats.org/officeDocument/2006/relationships/hyperlink" Target="http://taladm.ru/%D0%BD%D0%B8%D0%B8-%D1%81%D1%85-%D0%B8%D0%BC-%D0%B2-%D0%B2-%D0%B4%D0%BE%D0%BA%D1%83%D1%87%D0%B0%D0%B5%D0%B2%D0%B0/" TargetMode="External"/><Relationship Id="rId9" Type="http://schemas.openxmlformats.org/officeDocument/2006/relationships/hyperlink" Target="http://www.museyprirodavorkray.narod.ru/dokych.htm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go.mail.ru/redir?q=%D0%A5%D0%B0%D1%80%D1%8C%D0%BA%D0%BE%D0%B2%D1%81%D0%BA%D0%B8%D0%B9%20%D0%B3%D0%BE%D1%81%D1%83%D0%B4%D0%B0%D1%80%D1%81%D1%82%D0%B2%D0%B5%D0%BD%D0%BD%D1%8B%D0%B9%20%D0%B0%D0%B3%D1%80%D0%B0%D1%80%D0%BD%D1%8B%D0%B9%20%D1%83%D0%BD%D0%B8%D0%B2%D0%B5%D1%80%D1%81%D0%B8%D1%82%D0%B5%D1%82.%D0%BA%D0%B0%D1%80%D1%82%D0%B8%D0%BD%D0%BA%D0%B8&amp;via_page=1&amp;type=sr&amp;redir=eJwtjMsOwUAUhrv0GGLflrQR8TYnNDopU5nOTNKd1krwBiQW7MUlQdTainOew0uYEatz-b7_j6Ucd30_yVTkpWLgKfBjEEmqs4TlLgeZsZTDkOfmgoEA8dsUZzoSGZORdNnI1bqfJqoXQ6TBjTko38Ed7mlCC7zhAw9UmHnBax2P-KCCpnj64YJKPOAZK6xobvEejzSx6P8wZmWCxrE2Xox_ptIzbTZeGlTZZqcVdpph0Gm3AuepVq_1ptao32fL7Zt9vhTeemM" TargetMode="Externa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/>
                </a:solidFill>
              </a:rPr>
              <a:t>Именем Докучаева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5157192"/>
            <a:ext cx="7772400" cy="1184128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Автор: Лукин Вячеслав, 9 класс </a:t>
            </a:r>
          </a:p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МКОУ Докучаевская СОШ Таловского района, Воронежская область</a:t>
            </a:r>
          </a:p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Руководитель: Бочарникова Т. А., учитель биологии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3846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620688"/>
            <a:ext cx="70286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Имя Докучаева на карте Таловского района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050" name="Picture 2" descr="D:\СЕМИНАР\Проект Что в имени твоём\144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628800"/>
            <a:ext cx="3737992" cy="28034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СЕМИНАР\Проект Что в имени твоём\getImageCA4Z1SCJ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6254" y="1612444"/>
            <a:ext cx="3734747" cy="28010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11560" y="4954076"/>
            <a:ext cx="37379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НИИСХ ЦЧП им. В.В. Докучаева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766254" y="4954076"/>
            <a:ext cx="37347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Памятник В. В. Докучаеву в п. Институт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4704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СЕМИНАР\Проект Что в имени твоём\13225715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880" y="1988840"/>
            <a:ext cx="3806859" cy="28563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15616" y="697329"/>
            <a:ext cx="702865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Имя Докучаева на карте Таловского района</a:t>
            </a:r>
          </a:p>
        </p:txBody>
      </p:sp>
      <p:pic>
        <p:nvPicPr>
          <p:cNvPr id="4" name="Содержимое 14" descr="DSC02101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43439" y="1988840"/>
            <a:ext cx="3809472" cy="28563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1835696" y="5411424"/>
            <a:ext cx="55791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Музей Воронежского НИИСХ им В. В. Докучаева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1107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154" y="620688"/>
            <a:ext cx="702865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Имя Докучаева на карте Таловского района</a:t>
            </a:r>
          </a:p>
        </p:txBody>
      </p:sp>
      <p:pic>
        <p:nvPicPr>
          <p:cNvPr id="4098" name="Picture 2" descr="D:\СЕМИНАР\Проект Что в имени твоём\header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133" y="2132856"/>
            <a:ext cx="7404695" cy="27280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677117" y="5387388"/>
            <a:ext cx="57882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Опытно-производственное хозяйство имени Докучаева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8733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СЕМИНАР\Проект Что в имени твоём\DSC0123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7" y="2132856"/>
            <a:ext cx="3806683" cy="28550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D:\СЕМИНАР\Проект Что в имени твоём\Рисунок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2820" y="2132856"/>
            <a:ext cx="3861007" cy="2887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58492" y="908720"/>
            <a:ext cx="702865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Имя Докучаева на карте Таловского района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49834" y="5534416"/>
            <a:ext cx="367414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000" b="1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Докучаевское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водохранилище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584576" y="5504130"/>
            <a:ext cx="260257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Докучаевский пруд в </a:t>
            </a:r>
            <a:endParaRPr lang="ru-RU" sz="2000" b="1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defRPr/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Докучаевский</a:t>
            </a:r>
          </a:p>
        </p:txBody>
      </p:sp>
    </p:spTree>
    <p:extLst>
      <p:ext uri="{BB962C8B-B14F-4D97-AF65-F5344CB8AC3E}">
        <p14:creationId xmlns:p14="http://schemas.microsoft.com/office/powerpoint/2010/main" val="1515646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908720"/>
            <a:ext cx="702865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Имя Докучаева на карте Таловского района</a:t>
            </a:r>
          </a:p>
        </p:txBody>
      </p:sp>
      <p:pic>
        <p:nvPicPr>
          <p:cNvPr id="7170" name="Picture 2" descr="D:\Бочарникова Т А\ПРОЕКТЫ\Юбилей села 5.11.2016\469vizbKRX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016" y="2047737"/>
            <a:ext cx="4222934" cy="31683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D:\Бочарникова Т А\Фотографии\Как прекрасен этот мир\Как прекрасен этот мир\DSC0021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01951" y="2081046"/>
            <a:ext cx="4180057" cy="31350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615995" y="5563453"/>
            <a:ext cx="41719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Посёлок и колхоз имени Докучаева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1033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95" y="908720"/>
            <a:ext cx="702865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Имя Докучаева на карте Таловского района</a:t>
            </a:r>
          </a:p>
        </p:txBody>
      </p:sp>
      <p:pic>
        <p:nvPicPr>
          <p:cNvPr id="8194" name="Picture 2" descr="D:\СЕМИНАР\Проект Что в имени твоём\Рисунок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95525" y="1749425"/>
            <a:ext cx="4552950" cy="3359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27584" y="5589240"/>
            <a:ext cx="7632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МКОУ Докучаевская СОШ Таловского района Воронежской области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9276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СЕМИНАР\Проект Что в имени твоём\Talovaia_reg_3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325501"/>
            <a:ext cx="4826327" cy="5043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34257" y="2481291"/>
            <a:ext cx="15030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НИИ им. Докучаева</a:t>
            </a:r>
            <a:endParaRPr lang="ru-RU" sz="12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27983" y="2758290"/>
            <a:ext cx="19155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Памятник В. В. Докучаеву</a:t>
            </a:r>
            <a:endParaRPr lang="ru-RU" sz="12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627057" y="2888128"/>
            <a:ext cx="12687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Докучаевское</a:t>
            </a:r>
            <a:r>
              <a:rPr lang="ru-RU" sz="12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r>
              <a:rPr lang="ru-RU" sz="12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водохранилище</a:t>
            </a:r>
            <a:endParaRPr lang="ru-RU" sz="12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30452" y="3151078"/>
            <a:ext cx="16376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Музей им. Докучаева</a:t>
            </a:r>
            <a:endParaRPr lang="ru-RU" sz="12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57950" y="2470721"/>
            <a:ext cx="14859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Докучаевский пруд</a:t>
            </a:r>
            <a:endParaRPr lang="ru-RU" sz="12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69957" y="2164086"/>
            <a:ext cx="16655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Колхоз им. Докучаева</a:t>
            </a:r>
            <a:endParaRPr lang="ru-RU" sz="12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01738" y="1837685"/>
            <a:ext cx="15853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2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МКОУ Докучаевская </a:t>
            </a:r>
          </a:p>
          <a:p>
            <a:pPr algn="ctr"/>
            <a:r>
              <a:rPr lang="ru-RU" sz="12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СОШ</a:t>
            </a:r>
            <a:endParaRPr lang="ru-RU" sz="12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115616" y="548680"/>
            <a:ext cx="702865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Имя Докучаева на карте Таловского района</a:t>
            </a:r>
          </a:p>
        </p:txBody>
      </p:sp>
    </p:spTree>
    <p:extLst>
      <p:ext uri="{BB962C8B-B14F-4D97-AF65-F5344CB8AC3E}">
        <p14:creationId xmlns:p14="http://schemas.microsoft.com/office/powerpoint/2010/main" val="914557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59832" y="508445"/>
            <a:ext cx="28980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Источники информации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412776"/>
            <a:ext cx="820891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 2" pitchFamily="18" charset="2"/>
              <a:buNone/>
              <a:defRPr/>
            </a:pPr>
            <a:r>
              <a:rPr lang="ru-RU" sz="1400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Графические </a:t>
            </a:r>
            <a:r>
              <a:rPr lang="ru-RU" sz="14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изображения</a:t>
            </a:r>
          </a:p>
          <a:p>
            <a:pPr>
              <a:defRPr/>
            </a:pPr>
            <a:r>
              <a:rPr lang="ru-RU" sz="14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https://spbhi.ru/showplace/muzei/muzei-pochvovedeniya.html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центральный музей почвоведения им Докучаева</a:t>
            </a:r>
          </a:p>
          <a:p>
            <a:pPr>
              <a:defRPr/>
            </a:pPr>
            <a:r>
              <a:rPr lang="ru-RU" sz="14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http://i2.otzovik.com/2010/12/38222/img/437881_b.jpg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Харьковский аграрный университет им Докучаева</a:t>
            </a:r>
          </a:p>
          <a:p>
            <a:pPr>
              <a:defRPr/>
            </a:pPr>
            <a:r>
              <a:rPr lang="ru-RU" sz="14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http://taladm.ru/%D0%BD%D0%B8%D0%B8-%D1%81%D1%85-%D0%B8%D0%BC-%D0%B2-%D0%B2-%D0%B4%D0%BE%D0%BA%D1%83%D1%87%D0%B0%D0%B5%D0%B2%D0%B0/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НИИ им Докучаева</a:t>
            </a:r>
          </a:p>
          <a:p>
            <a:pPr>
              <a:defRPr/>
            </a:pPr>
            <a:r>
              <a:rPr lang="ru-RU" sz="14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http://road-front.ru/phpBB2/viewtopic.php?p=71856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картинки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музея</a:t>
            </a:r>
            <a:endParaRPr lang="ru-RU" sz="1400" b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  <a:defRPr/>
            </a:pPr>
            <a:r>
              <a:rPr lang="ru-RU" sz="1400" u="sng" dirty="0">
                <a:latin typeface="Times New Roman" pitchFamily="18" charset="0"/>
                <a:cs typeface="Times New Roman" pitchFamily="18" charset="0"/>
                <a:hlinkClick r:id="rId6"/>
              </a:rPr>
              <a:t>http://piter.onfoot.ru/photos/spb/271.html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 фотография музея  в г. Санкт-Петербург</a:t>
            </a:r>
          </a:p>
          <a:p>
            <a:pPr>
              <a:buFont typeface="Wingdings 2" pitchFamily="18" charset="2"/>
              <a:buNone/>
              <a:defRPr/>
            </a:pPr>
            <a:r>
              <a:rPr lang="ru-RU" sz="1400" u="sng" dirty="0">
                <a:latin typeface="Times New Roman" pitchFamily="18" charset="0"/>
                <a:cs typeface="Times New Roman" pitchFamily="18" charset="0"/>
                <a:hlinkClick r:id="rId7"/>
              </a:rPr>
              <a:t>http://</a:t>
            </a:r>
            <a:r>
              <a:rPr lang="ru-RU" sz="1400" dirty="0">
                <a:latin typeface="Times New Roman" pitchFamily="18" charset="0"/>
                <a:cs typeface="Times New Roman" pitchFamily="18" charset="0"/>
                <a:hlinkClick r:id="rId7"/>
              </a:rPr>
              <a:t>www.encspb.ru/article.php?kod=2805474705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  памятник Докучаеву  </a:t>
            </a:r>
          </a:p>
          <a:p>
            <a:pPr>
              <a:buFont typeface="Wingdings 2" pitchFamily="18" charset="2"/>
              <a:buNone/>
              <a:defRPr/>
            </a:pPr>
            <a:r>
              <a:rPr lang="ru-RU" sz="1400" u="sng" dirty="0">
                <a:latin typeface="Times New Roman" pitchFamily="18" charset="0"/>
                <a:cs typeface="Times New Roman" pitchFamily="18" charset="0"/>
                <a:hlinkClick r:id="rId6"/>
              </a:rPr>
              <a:t>http://piter.onfoot.ru/photos/spb/271.html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к фотографии музея</a:t>
            </a:r>
          </a:p>
          <a:p>
            <a:pPr>
              <a:buFont typeface="Wingdings 2" pitchFamily="18" charset="2"/>
              <a:buNone/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  <a:hlinkClick r:id="rId8"/>
              </a:rPr>
              <a:t>http://www.museum.ru/W615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музей им. Докучаева</a:t>
            </a:r>
          </a:p>
          <a:p>
            <a:pPr>
              <a:buFont typeface="Wingdings 2" pitchFamily="18" charset="2"/>
              <a:buNone/>
              <a:defRPr/>
            </a:pPr>
            <a:r>
              <a:rPr lang="ru-RU" sz="14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Печатные материалы</a:t>
            </a:r>
          </a:p>
          <a:p>
            <a:pPr>
              <a:buFont typeface="Wingdings 2" pitchFamily="18" charset="2"/>
              <a:buNone/>
              <a:defRPr/>
            </a:pPr>
            <a:r>
              <a:rPr lang="ru-RU" sz="1400" u="sng" dirty="0">
                <a:latin typeface="Times New Roman" pitchFamily="18" charset="0"/>
                <a:cs typeface="Times New Roman" pitchFamily="18" charset="0"/>
                <a:hlinkClick r:id="rId9"/>
              </a:rPr>
              <a:t>http://www.museyprirodavorkray.narod.ru/dokych.html</a:t>
            </a:r>
            <a:r>
              <a:rPr lang="ru-RU" sz="1400" u="sng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- деятельность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В.В.Докучаева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в Воронежской губернии</a:t>
            </a:r>
          </a:p>
          <a:p>
            <a:pPr>
              <a:buFont typeface="Wingdings 2" pitchFamily="18" charset="2"/>
              <a:buNone/>
              <a:defRPr/>
            </a:pPr>
            <a:r>
              <a:rPr lang="ru-RU" sz="1400" u="sng" dirty="0">
                <a:latin typeface="Times New Roman" pitchFamily="18" charset="0"/>
                <a:cs typeface="Times New Roman" pitchFamily="18" charset="0"/>
                <a:hlinkClick r:id="rId10"/>
              </a:rPr>
              <a:t>http://dic.academic.ru/dic.nsf/ruwiki/69756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- Василий Васильевич Докучаев.  </a:t>
            </a:r>
          </a:p>
          <a:p>
            <a:pPr>
              <a:buFont typeface="Wingdings 2" pitchFamily="18" charset="2"/>
              <a:buNone/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Преображённая степь. 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Скачков Б.И., </a:t>
            </a:r>
            <a:r>
              <a:rPr lang="ru-RU" sz="1400" i="1" dirty="0" err="1">
                <a:latin typeface="Times New Roman" pitchFamily="18" charset="0"/>
                <a:cs typeface="Times New Roman" pitchFamily="18" charset="0"/>
              </a:rPr>
              <a:t>Туровский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 А.И. и др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– М.;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Агропромиздат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1988. </a:t>
            </a:r>
          </a:p>
          <a:p>
            <a:pPr>
              <a:buFont typeface="Wingdings 2" pitchFamily="18" charset="2"/>
              <a:buNone/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Василий Васильевич Докучаев. 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Кирьянов Г.В.,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- М.; Наука, 1966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Wingdings 2" pitchFamily="18" charset="2"/>
              <a:buNone/>
              <a:defRPr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Фотографии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Бочарниковой Т. А., Пащенко А. И., Клишина Н. Г.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886153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Бочарникова Т А\ПРОЕКТЫ\Юбилей села 5.11.2016\k5jacxXTuc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801991"/>
            <a:ext cx="4019643" cy="53595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788025" y="1124744"/>
            <a:ext cx="3672408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МКОУ Докучаевская СОШ</a:t>
            </a:r>
          </a:p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Год основания – 1967</a:t>
            </a:r>
          </a:p>
          <a:p>
            <a:endParaRPr lang="ru-RU" dirty="0"/>
          </a:p>
        </p:txBody>
      </p:sp>
      <p:pic>
        <p:nvPicPr>
          <p:cNvPr id="1027" name="Picture 3" descr="D:\Бочарникова Т А\Фотографии\Фото на печать\DSC0049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67201" y="3616591"/>
            <a:ext cx="3393232" cy="25449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7359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39551" y="260648"/>
            <a:ext cx="8064897" cy="6217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endParaRPr lang="ru-RU" b="1" dirty="0" smtClean="0">
              <a:solidFill>
                <a:schemeClr val="accent1">
                  <a:lumMod val="50000"/>
                </a:schemeClr>
              </a:solidFill>
              <a:effectLst/>
              <a:latin typeface="Times New Roman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Гипотеза. Название школы связано с именем великого учёного Василия </a:t>
            </a:r>
            <a:r>
              <a:rPr lang="ru-RU" sz="2000" b="1" smtClean="0">
                <a:solidFill>
                  <a:schemeClr val="accent1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Васильевича Докучаева</a:t>
            </a:r>
            <a:endParaRPr lang="ru-RU" sz="2000" b="1" dirty="0" smtClean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/>
              <a:cs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Цель: исследование происхождения имени школы</a:t>
            </a:r>
          </a:p>
          <a:p>
            <a:pPr>
              <a:spcAft>
                <a:spcPts val="0"/>
              </a:spcAft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Задачи: </a:t>
            </a:r>
          </a:p>
          <a:p>
            <a:pPr lvl="0" indent="-342900" algn="just">
              <a:spcAft>
                <a:spcPts val="0"/>
              </a:spcAft>
              <a:buFont typeface="Symbol"/>
              <a:buChar char=""/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изучить материалы исследовательских проектов: «Преобразование природы Каменной степи» (автор Серебряков Владимир, 2008 год), «Пруды Каменной степи» (авторы: Колчина Мария, Воронина Мария, Королёв Виталий, 2009 год), социального проекта «Чистые пруды» (авторы: Колчина Мария, Воронина Мария, Королёв Виталий, 2010 год), социального проекта «Посади дерево» (авторы: Раковская Мария, </a:t>
            </a:r>
            <a:r>
              <a:rPr lang="ru-RU" sz="2000" b="1" dirty="0" err="1" smtClean="0">
                <a:solidFill>
                  <a:schemeClr val="accent1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Неруцкая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 Людмила, Маркизов Александр, Клишин Александр, 2014 год), «Растения Каменной степи, занесённые в Красную книгу Воронежской области» (автор: Дубровина Анастасия, 2015 год)</a:t>
            </a:r>
          </a:p>
          <a:p>
            <a:pPr lvl="0" indent="-342900" algn="just">
              <a:spcAft>
                <a:spcPts val="0"/>
              </a:spcAft>
              <a:buFont typeface="Symbol"/>
              <a:buChar char=""/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познакомиться с материалами музея им. В. В. Докучаева, а также Интернет</a:t>
            </a:r>
          </a:p>
          <a:p>
            <a:pPr lvl="0" indent="-342900" algn="just">
              <a:spcAft>
                <a:spcPts val="0"/>
              </a:spcAft>
              <a:buFont typeface="Symbol"/>
              <a:buChar char=""/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составить карту Таловского района с объектами, носящими имя Докучаева</a:t>
            </a:r>
          </a:p>
          <a:p>
            <a:pPr lvl="0" indent="-342900" algn="just">
              <a:spcAft>
                <a:spcPts val="0"/>
              </a:spcAft>
              <a:buFont typeface="Symbol"/>
              <a:buChar char=""/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обобщить изученный материал и представить его в рамках НОУ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1061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D:\Бочарникова Т А\Фотографии\М О И\За чабрецом 05.07.2014\DSC0106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1484784"/>
            <a:ext cx="3672408" cy="48965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D:\Бочарникова Т А\Фотографии\Как прекрасен этот мир\Как прекрасен этот мир\DSC0047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7" y="4078240"/>
            <a:ext cx="3093005" cy="23197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7544" y="434143"/>
            <a:ext cx="809739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Каменная степь – образец сотворчества человека и природы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123" name="Picture 3" descr="D:\Бочарникова Т А\Фотографии\Как прекрасен этот мир\Как прекрасен этот мир\ImageJPEG_071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8123" y="1560395"/>
            <a:ext cx="3137992" cy="23534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3496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31-03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09578" y="1268760"/>
            <a:ext cx="3888432" cy="43285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395537" y="404664"/>
            <a:ext cx="8136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Василий Васильевич Докучаев  (1846 – 1903)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0" y="1285042"/>
            <a:ext cx="3960441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Русский естествоиспытатель, профессор Петербургского университета. В классическом труде "Русский чернозем" заложил основы генетического почвоведения. В книге "Наши степи прежде и теперь"  изложил комплекс мер борьбы с засухой. Основал первую в России кафедру почвоведения. Идеи Докучаева оказали влияние на развитие физической географии, лесоведения, мелиорации и др.</a:t>
            </a:r>
          </a:p>
        </p:txBody>
      </p:sp>
    </p:spTree>
    <p:extLst>
      <p:ext uri="{BB962C8B-B14F-4D97-AF65-F5344CB8AC3E}">
        <p14:creationId xmlns:p14="http://schemas.microsoft.com/office/powerpoint/2010/main" val="3010189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21946" y="764704"/>
            <a:ext cx="403244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«Особая экспедиция». Деятельность В.В. Докучаева в Воронежской губернии.</a:t>
            </a:r>
            <a:endParaRPr lang="ru-RU" sz="2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074" name="Picture 2" descr="D:\СЕМИНАР\Проект Что в имени твоём\музей\Копия музей2 006_000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3" y="548680"/>
            <a:ext cx="3744416" cy="28083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D:\СЕМИНАР\Проект Что в имени твоём\музей\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136" y="3537858"/>
            <a:ext cx="3712833" cy="2784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F:\Проект учителя\Институт\Фотографии\Докучаев среди крестьян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20392" y="3537858"/>
            <a:ext cx="3884655" cy="27513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6673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Бочарникова Т А\Фотографии\Как прекрасен этот мир\Как прекрасен этот мир\DSC0109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980728"/>
            <a:ext cx="4002101" cy="53361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D:\СЕМИНАР\Проект Что в имени твоём\музей\DSC0066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95441" y="980729"/>
            <a:ext cx="3645853" cy="53361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39660" y="340084"/>
            <a:ext cx="71047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Лесные защитные полосы Каменной степи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905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1\Рабочий стол\Береги лес от пожаров\Каменная степь\Рисунок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43025" y="3401107"/>
            <a:ext cx="3367290" cy="2450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2" name="Picture 2" descr="D:\Бочарникова Т А\Фотографии\Как прекрасен этот мир\Как прекрасен этот мир\P103013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9180" y="404664"/>
            <a:ext cx="3267371" cy="24506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222865" y="2872482"/>
            <a:ext cx="48965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Водоемы на месте балок и западин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06642" y="5738303"/>
            <a:ext cx="40324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Полезащитные полосы </a:t>
            </a:r>
          </a:p>
          <a:p>
            <a:pPr algn="ctr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по границам полей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43025" y="5733255"/>
            <a:ext cx="345969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Приовражные лесоплодовые</a:t>
            </a:r>
          </a:p>
          <a:p>
            <a:pPr algn="ctr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насаждения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123" name="Picture 3" descr="D:\Бочарникова Т А\Фотографии\Как прекрасен этот мир\Как прекрасен этот мир\DSC0047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9179" y="3401107"/>
            <a:ext cx="3267371" cy="24505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D:\Бочарникова Т А\Фотографии\Как прекрасен этот мир\Как прекрасен этот мир\DSC01085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43025" y="412710"/>
            <a:ext cx="3246135" cy="24346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9002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6" descr="Центральный музей почвоведения им. В.В. Докучаева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7544" y="1340768"/>
            <a:ext cx="4324727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http://ksue.org.ua/wp-content/uploads/2013/03/Harkovskiy-natsionalnyiy-agrarnyiy-universitet-im.-V.V.Dokuchaeva-HNAU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2368" y="3429000"/>
            <a:ext cx="3834829" cy="28015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987824" y="611396"/>
            <a:ext cx="32384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Именем Докучаева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61442" y="1412776"/>
            <a:ext cx="38257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Центральный музей почвоведения им. В. В. Докучаева в г. Санкт-Петербург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4674895"/>
            <a:ext cx="413950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Харьковский государственный аграрный университет им. В.В. Докучаева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7353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297</TotalTime>
  <Words>577</Words>
  <Application>Microsoft Office PowerPoint</Application>
  <PresentationFormat>Экран (4:3)</PresentationFormat>
  <Paragraphs>69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Аспект</vt:lpstr>
      <vt:lpstr>Именем Докучаева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МОУ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Именем Докучаева</dc:title>
  <dc:creator>СОШ</dc:creator>
  <cp:lastModifiedBy>СОШ</cp:lastModifiedBy>
  <cp:revision>30</cp:revision>
  <dcterms:created xsi:type="dcterms:W3CDTF">2016-11-23T17:45:59Z</dcterms:created>
  <dcterms:modified xsi:type="dcterms:W3CDTF">2016-12-01T19:23:21Z</dcterms:modified>
</cp:coreProperties>
</file>