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4" r:id="rId7"/>
    <p:sldId id="261" r:id="rId8"/>
    <p:sldId id="262" r:id="rId9"/>
    <p:sldId id="266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26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Инновационные компьютерные технологии по </a:t>
            </a:r>
            <a:r>
              <a:rPr lang="ru-RU" dirty="0" err="1" smtClean="0"/>
              <a:t>спецтехнологии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57628"/>
            <a:ext cx="7772400" cy="1199704"/>
          </a:xfrm>
        </p:spPr>
        <p:txBody>
          <a:bodyPr/>
          <a:lstStyle/>
          <a:p>
            <a:r>
              <a:rPr lang="ru-RU" dirty="0" smtClean="0"/>
              <a:t>Тема презентации: ванны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4214818"/>
            <a:ext cx="2646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Инешина М.К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258072" cy="1143000"/>
          </a:xfrm>
        </p:spPr>
        <p:txBody>
          <a:bodyPr/>
          <a:lstStyle/>
          <a:p>
            <a:r>
              <a:rPr lang="ru-RU" dirty="0" smtClean="0"/>
              <a:t>Дизайн ванной комнаты</a:t>
            </a:r>
            <a:endParaRPr lang="ru-RU" dirty="0"/>
          </a:p>
        </p:txBody>
      </p:sp>
      <p:pic>
        <p:nvPicPr>
          <p:cNvPr id="6146" name="Picture 2" descr="E:\prodotti-15548-rel3dbe04b5-e9c5-4611-a513-fe3f9e7ee2e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913720" cy="2935290"/>
          </a:xfrm>
          <a:prstGeom prst="rect">
            <a:avLst/>
          </a:prstGeom>
          <a:noFill/>
        </p:spPr>
      </p:pic>
      <p:pic>
        <p:nvPicPr>
          <p:cNvPr id="5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438" y="1357298"/>
            <a:ext cx="3786214" cy="2928958"/>
          </a:xfrm>
          <a:prstGeom prst="rect">
            <a:avLst/>
          </a:prstGeom>
        </p:spPr>
      </p:pic>
      <p:pic>
        <p:nvPicPr>
          <p:cNvPr id="6" name="Рисунок 2"/>
          <p:cNvPicPr/>
          <p:nvPr/>
        </p:nvPicPr>
        <p:blipFill>
          <a:blip r:embed="rId4"/>
          <a:stretch>
            <a:fillRect/>
          </a:stretch>
        </p:blipFill>
        <p:spPr>
          <a:xfrm>
            <a:off x="2643174" y="3786190"/>
            <a:ext cx="3857652" cy="27138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2428868"/>
            <a:ext cx="6186502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Простая ванна , которую сегодня можно встретить в каждом доме или квартире на самом деле имеет достаточно древнюю историю. </a:t>
            </a:r>
            <a:r>
              <a:rPr lang="ru-RU" sz="1800" b="1" dirty="0" smtClean="0"/>
              <a:t>…</a:t>
            </a:r>
          </a:p>
          <a:p>
            <a:r>
              <a:rPr lang="ru-RU" sz="1800" b="1" dirty="0" smtClean="0"/>
              <a:t>После тяжелой и изнурительной погони за мамонтом древний «хозяин дома», а вернее, «хозяин пещеры», возвращался с добычей. Еле-еле нес он свое усталое потное тело. Ноги не слушались, неандерталец рухнул от усталости и провалился в сон</a:t>
            </a:r>
            <a:r>
              <a:rPr lang="ru-RU" sz="1800" b="1" dirty="0" smtClean="0"/>
              <a:t>.</a:t>
            </a:r>
          </a:p>
          <a:p>
            <a:r>
              <a:rPr lang="ru-RU" sz="1800" b="1" dirty="0" smtClean="0"/>
              <a:t>Проснулся древний мужчина от ласкающей его прохлады. Пока он оглашал окрестности зычным храпом, случился прилив. Вода заполнила небольшую воронку в песчаном берегу, в которой застал его сон. Лохматая голова опиралась на осколок скалы, коленки торчали из воды. Вода стала снова отступать в море, а импровизированная лужа осталась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4678" y="214290"/>
            <a:ext cx="2828916" cy="11430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5" descr="http://s41.radikal.ru/i091/1009/69/73a359e313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071942"/>
            <a:ext cx="47625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Группа 18"/>
          <p:cNvGrpSpPr/>
          <p:nvPr/>
        </p:nvGrpSpPr>
        <p:grpSpPr>
          <a:xfrm>
            <a:off x="357158" y="214290"/>
            <a:ext cx="3209460" cy="2745508"/>
            <a:chOff x="357158" y="214290"/>
            <a:chExt cx="3209460" cy="2745508"/>
          </a:xfrm>
        </p:grpSpPr>
        <p:pic>
          <p:nvPicPr>
            <p:cNvPr id="5" name="Рисунок 1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57158" y="785794"/>
              <a:ext cx="3209460" cy="2174004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214290"/>
              <a:ext cx="17379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Первая ванна</a:t>
              </a:r>
            </a:p>
            <a:p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643174" y="3643314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Мраморная ванна</a:t>
            </a:r>
          </a:p>
          <a:p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4714876" y="285728"/>
            <a:ext cx="3908489" cy="2990860"/>
            <a:chOff x="4714876" y="285728"/>
            <a:chExt cx="3908489" cy="2990860"/>
          </a:xfrm>
        </p:grpSpPr>
        <p:pic>
          <p:nvPicPr>
            <p:cNvPr id="1027" name="Рисунок 16" descr="http://i074.radikal.ru/1009/81/a53728ff176f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14876" y="714356"/>
              <a:ext cx="3908489" cy="2562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>
            <a:xfrm>
              <a:off x="5143504" y="285728"/>
              <a:ext cx="29562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Ванна в древнем театре</a:t>
              </a:r>
              <a:endParaRPr lang="ru-RU" dirty="0"/>
            </a:p>
          </p:txBody>
        </p:sp>
      </p:grpSp>
      <p:sp>
        <p:nvSpPr>
          <p:cNvPr id="16" name="Стрелка вправо 15"/>
          <p:cNvSpPr/>
          <p:nvPr/>
        </p:nvSpPr>
        <p:spPr>
          <a:xfrm>
            <a:off x="3643306" y="1643050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8075026">
            <a:off x="6313685" y="3615182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2" descr="http://i080.radikal.ru/1009/0c/6997cf945f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838205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Античная ванна из раскопок Пантикапея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928670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Индии же при раскопках одного древнего города нашли ванны, которым насчитывалось более 5 тысяч лет! Такие «</a:t>
            </a:r>
            <a:r>
              <a:rPr lang="ru-RU" b="1" dirty="0" err="1" smtClean="0"/>
              <a:t>помывочные</a:t>
            </a:r>
            <a:r>
              <a:rPr lang="ru-RU" b="1" dirty="0" smtClean="0"/>
              <a:t> сосуды» стояли в каждом доме этого города, а системе водоснабжения была настолько продуманной, многие города могли бы позавидовать ей и сейчас.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857256"/>
          </a:xfrm>
        </p:spPr>
        <p:txBody>
          <a:bodyPr/>
          <a:lstStyle/>
          <a:p>
            <a:r>
              <a:rPr lang="ru-RU" sz="1800" b="1" dirty="0" smtClean="0"/>
              <a:t>Конструкция ванны- крышка служит и для сохранения тепла, и одновременно столиком для занятий и еды. 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Ванная комната Людовика 16</a:t>
            </a:r>
            <a:endParaRPr lang="ru-RU" dirty="0"/>
          </a:p>
        </p:txBody>
      </p:sp>
      <p:pic>
        <p:nvPicPr>
          <p:cNvPr id="3074" name="Рисунок 17" descr="http://s05.radikal.ru/i178/1009/18/0ba83dc1cf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28802"/>
            <a:ext cx="5786478" cy="433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08" y="214290"/>
            <a:ext cx="5729302" cy="1143000"/>
          </a:xfrm>
        </p:spPr>
        <p:txBody>
          <a:bodyPr/>
          <a:lstStyle/>
          <a:p>
            <a:r>
              <a:rPr lang="ru-RU" dirty="0" smtClean="0"/>
              <a:t>Деревянная ванна</a:t>
            </a:r>
            <a:endParaRPr lang="ru-RU" dirty="0"/>
          </a:p>
        </p:txBody>
      </p:sp>
      <p:pic>
        <p:nvPicPr>
          <p:cNvPr id="4" name="Рисунок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43050"/>
            <a:ext cx="6357982" cy="40957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858048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Медная </a:t>
            </a:r>
            <a:r>
              <a:rPr lang="ru-RU" dirty="0" smtClean="0"/>
              <a:t>ванна </a:t>
            </a:r>
            <a:r>
              <a:rPr lang="en-US" dirty="0" smtClean="0"/>
              <a:t>XI </a:t>
            </a:r>
            <a:r>
              <a:rPr lang="ru-RU" dirty="0" smtClean="0"/>
              <a:t>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Рисунок 12" descr="http://s58.radikal.ru/i159/1009/17/5d5cd8840d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929486" cy="469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29444" cy="1143000"/>
          </a:xfrm>
        </p:spPr>
        <p:txBody>
          <a:bodyPr/>
          <a:lstStyle/>
          <a:p>
            <a:r>
              <a:rPr lang="ru-RU" dirty="0" smtClean="0"/>
              <a:t>Современные ванны</a:t>
            </a:r>
            <a:endParaRPr lang="ru-RU" dirty="0"/>
          </a:p>
        </p:txBody>
      </p:sp>
      <p:pic>
        <p:nvPicPr>
          <p:cNvPr id="5122" name="Рисунок 9" descr="http://i061.radikal.ru/1009/13/4364b32b64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000528" cy="27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8" descr="http://s49.radikal.ru/i123/1009/ea/6d62635c9b6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85860"/>
            <a:ext cx="4344323" cy="2780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7" descr="http://s55.radikal.ru/i147/1009/7b/da538412b93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571876"/>
            <a:ext cx="4143404" cy="304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372376" cy="939784"/>
          </a:xfrm>
        </p:spPr>
        <p:txBody>
          <a:bodyPr/>
          <a:lstStyle/>
          <a:p>
            <a:r>
              <a:rPr lang="ru-RU" dirty="0" smtClean="0"/>
              <a:t>Гидромассажная ванна</a:t>
            </a:r>
            <a:endParaRPr lang="ru-RU" dirty="0"/>
          </a:p>
        </p:txBody>
      </p:sp>
      <p:pic>
        <p:nvPicPr>
          <p:cNvPr id="7171" name="Picture 3" descr="E:\Гидромас.ванна\IMG_1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230</Words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Инновационные компьютерные технологии по спецтехнологии</vt:lpstr>
      <vt:lpstr>Введение</vt:lpstr>
      <vt:lpstr>Слайд 3</vt:lpstr>
      <vt:lpstr>Слайд 4</vt:lpstr>
      <vt:lpstr>Ванная комната Людовика 16</vt:lpstr>
      <vt:lpstr>Деревянная ванна</vt:lpstr>
      <vt:lpstr>Медная ванна XI века </vt:lpstr>
      <vt:lpstr>Современные ванны</vt:lpstr>
      <vt:lpstr>Гидромассажная ванна</vt:lpstr>
      <vt:lpstr>Дизайн ванной комнаты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e201</dc:creator>
  <cp:lastModifiedBy>e201</cp:lastModifiedBy>
  <cp:revision>5</cp:revision>
  <dcterms:created xsi:type="dcterms:W3CDTF">2013-04-22T10:31:59Z</dcterms:created>
  <dcterms:modified xsi:type="dcterms:W3CDTF">2013-04-22T11:21:12Z</dcterms:modified>
</cp:coreProperties>
</file>