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4"/>
  </p:notesMasterIdLst>
  <p:handoutMasterIdLst>
    <p:handoutMasterId r:id="rId15"/>
  </p:handoutMasterIdLst>
  <p:sldIdLst>
    <p:sldId id="256" r:id="rId3"/>
    <p:sldId id="257" r:id="rId4"/>
    <p:sldId id="258" r:id="rId5"/>
    <p:sldId id="259" r:id="rId6"/>
    <p:sldId id="268" r:id="rId7"/>
    <p:sldId id="260" r:id="rId8"/>
    <p:sldId id="261" r:id="rId9"/>
    <p:sldId id="262" r:id="rId10"/>
    <p:sldId id="263" r:id="rId11"/>
    <p:sldId id="264" r:id="rId12"/>
    <p:sldId id="267" r:id="rId13"/>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888">
          <p15:clr>
            <a:srgbClr val="A4A3A4"/>
          </p15:clr>
        </p15:guide>
        <p15:guide id="3" pos="3839">
          <p15:clr>
            <a:srgbClr val="A4A3A4"/>
          </p15:clr>
        </p15:guide>
        <p15:guide id="4" pos="767">
          <p15:clr>
            <a:srgbClr val="A4A3A4"/>
          </p15:clr>
        </p15:guide>
        <p15:guide id="5" pos="69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492" autoAdjust="0"/>
  </p:normalViewPr>
  <p:slideViewPr>
    <p:cSldViewPr>
      <p:cViewPr varScale="1">
        <p:scale>
          <a:sx n="74" d="100"/>
          <a:sy n="74" d="100"/>
        </p:scale>
        <p:origin x="-540" y="-90"/>
      </p:cViewPr>
      <p:guideLst>
        <p:guide orient="horz" pos="2160"/>
        <p:guide orient="horz" pos="3888"/>
        <p:guide pos="3839"/>
        <p:guide pos="767"/>
        <p:guide pos="6911"/>
      </p:guideLst>
    </p:cSldViewPr>
  </p:slideViewPr>
  <p:notesTextViewPr>
    <p:cViewPr>
      <p:scale>
        <a:sx n="3" d="2"/>
        <a:sy n="3" d="2"/>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5E03B7-B591-4A2A-B695-014C5A39F13E}" type="datetimeFigureOut">
              <a:rPr lang="ru-RU"/>
              <a:t>01.12.2016</a:t>
            </a:fld>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E322BB-75AD-4A1E-9661-2724167329F0}" type="slidenum">
              <a:rPr/>
              <a:t>‹#›</a:t>
            </a:fld>
            <a:endParaRPr/>
          </a:p>
        </p:txBody>
      </p:sp>
    </p:spTree>
    <p:extLst>
      <p:ext uri="{BB962C8B-B14F-4D97-AF65-F5344CB8AC3E}">
        <p14:creationId xmlns:p14="http://schemas.microsoft.com/office/powerpoint/2010/main" val="251270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FBD7B-E4FB-4AA8-9540-FD148073ACB3}" type="datetimeFigureOut">
              <a:rPr lang="ru-RU"/>
              <a:t>01.12.2016</a:t>
            </a:fld>
            <a:endParaRPr/>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Образец текста</a:t>
            </a:r>
          </a:p>
          <a:p>
            <a:pPr lvl="1"/>
            <a:r>
              <a:rPr/>
              <a:t>Второй уровень</a:t>
            </a:r>
          </a:p>
          <a:p>
            <a:pPr lvl="2"/>
            <a:r>
              <a:rPr/>
              <a:t>Третий уровень</a:t>
            </a:r>
          </a:p>
          <a:p>
            <a:pPr lvl="3"/>
            <a:r>
              <a:rPr/>
              <a:t>Четвертый уровень</a:t>
            </a:r>
          </a:p>
          <a:p>
            <a:pPr lvl="4"/>
            <a:r>
              <a:rPr/>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45B7DE-1198-4F2F-B574-CA8CAE341642}" type="slidenum">
              <a:rPr/>
              <a:t>‹#›</a:t>
            </a:fld>
            <a:endParaRPr/>
          </a:p>
        </p:txBody>
      </p:sp>
    </p:spTree>
    <p:extLst>
      <p:ext uri="{BB962C8B-B14F-4D97-AF65-F5344CB8AC3E}">
        <p14:creationId xmlns:p14="http://schemas.microsoft.com/office/powerpoint/2010/main" val="188231245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squares"/>
          <p:cNvGrpSpPr/>
          <p:nvPr/>
        </p:nvGrpSpPr>
        <p:grpSpPr>
          <a:xfrm>
            <a:off x="0" y="1135743"/>
            <a:ext cx="1622332" cy="799981"/>
            <a:chOff x="0" y="452558"/>
            <a:chExt cx="914400" cy="524182"/>
          </a:xfrm>
        </p:grpSpPr>
        <p:sp>
          <p:nvSpPr>
            <p:cNvPr id="8" name="Rounded Прямоугольник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9" name="Rounded Прямоугольник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0" name="Round Same Side Corner Прямоугольник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grpSp>
      <p:sp>
        <p:nvSpPr>
          <p:cNvPr id="2" name="Заголовок 1"/>
          <p:cNvSpPr>
            <a:spLocks noGrp="1"/>
          </p:cNvSpPr>
          <p:nvPr>
            <p:ph type="ctrTitle"/>
          </p:nvPr>
        </p:nvSpPr>
        <p:spPr>
          <a:xfrm>
            <a:off x="1828324" y="362396"/>
            <a:ext cx="9141619" cy="1676400"/>
          </a:xfrm>
        </p:spPr>
        <p:txBody>
          <a:bodyPr>
            <a:noAutofit/>
          </a:bodyPr>
          <a:lstStyle>
            <a:lvl1pPr>
              <a:lnSpc>
                <a:spcPct val="80000"/>
              </a:lnSpc>
              <a:defRPr sz="600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1828324" y="2089595"/>
            <a:ext cx="9141619" cy="886344"/>
          </a:xfrm>
        </p:spPr>
        <p:txBody>
          <a:bodyPr>
            <a:normAutofit/>
          </a:bodyPr>
          <a:lstStyle>
            <a:lvl1pPr marL="0" indent="0" algn="l">
              <a:buNone/>
              <a:defRPr sz="2800">
                <a:solidFill>
                  <a:schemeClr val="accent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ru-RU" noProof="0" smtClean="0"/>
              <a:t>Образец подзаголовка</a:t>
            </a:r>
            <a:endParaRPr lang="ru-RU" noProof="0" dirty="0"/>
          </a:p>
        </p:txBody>
      </p:sp>
      <p:sp>
        <p:nvSpPr>
          <p:cNvPr id="4" name="Дата 3"/>
          <p:cNvSpPr>
            <a:spLocks noGrp="1"/>
          </p:cNvSpPr>
          <p:nvPr>
            <p:ph type="dt" sz="half" idx="10"/>
          </p:nvPr>
        </p:nvSpPr>
        <p:spPr/>
        <p:txBody>
          <a:bodyPr/>
          <a:lstStyle/>
          <a:p>
            <a:fld id="{A7209051-6E81-43E8-9099-FF6A0C3DCFE8}" type="datetime1">
              <a:rPr lang="ru-RU" noProof="0" smtClean="0"/>
              <a:t>01.12.2016</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3887510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218883" y="1600200"/>
            <a:ext cx="9751060" cy="4572000"/>
          </a:xfrm>
        </p:spPr>
        <p:txBody>
          <a:bodyPr vert="eaVert"/>
          <a:lstStyle>
            <a:lvl5pPr>
              <a:defRPr/>
            </a:lvl5pPr>
            <a:lvl6pPr>
              <a:defRPr/>
            </a:lvl6pPr>
            <a:lvl7pPr>
              <a:defRPr/>
            </a:lvl7pPr>
            <a:lvl8pPr>
              <a:defRPr baseline="0"/>
            </a:lvl8pPr>
            <a:lvl9pPr>
              <a:defRPr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EDCEAB04-7709-4C1E-A61A-74684A0170FC}" type="datetime1">
              <a:rPr lang="ru-RU" noProof="0" smtClean="0"/>
              <a:t>01.12.2016</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26408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7" name="squares"/>
          <p:cNvGrpSpPr/>
          <p:nvPr/>
        </p:nvGrpSpPr>
        <p:grpSpPr>
          <a:xfrm rot="5400000">
            <a:off x="9583007" y="233864"/>
            <a:ext cx="1063300" cy="524046"/>
            <a:chOff x="0" y="452558"/>
            <a:chExt cx="914400" cy="524182"/>
          </a:xfrm>
        </p:grpSpPr>
        <p:sp>
          <p:nvSpPr>
            <p:cNvPr id="8" name="Rounded Прямоугольник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9" name="Rounded Прямоугольник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0" name="Round Same Side Corner Прямоугольник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grpSp>
      <p:grpSp>
        <p:nvGrpSpPr>
          <p:cNvPr id="15" name="bottom graphic"/>
          <p:cNvGrpSpPr/>
          <p:nvPr/>
        </p:nvGrpSpPr>
        <p:grpSpPr>
          <a:xfrm>
            <a:off x="0" y="5395517"/>
            <a:ext cx="12188825" cy="1462483"/>
            <a:chOff x="0" y="4046638"/>
            <a:chExt cx="9144000" cy="1096862"/>
          </a:xfrm>
        </p:grpSpPr>
        <p:sp>
          <p:nvSpPr>
            <p:cNvPr id="16" name="Полилиния 15"/>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7" name="Прямоугольник 72"/>
            <p:cNvSpPr/>
            <p:nvPr/>
          </p:nvSpPr>
          <p:spPr bwMode="ltGray">
            <a:xfrm rot="5400000">
              <a:off x="4023569" y="23069"/>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grpSp>
      <p:sp>
        <p:nvSpPr>
          <p:cNvPr id="2" name="Вертикальный заголовок 1"/>
          <p:cNvSpPr>
            <a:spLocks noGrp="1"/>
          </p:cNvSpPr>
          <p:nvPr>
            <p:ph type="title" orient="vert"/>
          </p:nvPr>
        </p:nvSpPr>
        <p:spPr>
          <a:xfrm>
            <a:off x="9751060" y="1150514"/>
            <a:ext cx="1828324" cy="5021685"/>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218882" y="1150514"/>
            <a:ext cx="8227457" cy="5021685"/>
          </a:xfrm>
        </p:spPr>
        <p:txBody>
          <a:bodyPr vert="eaVert"/>
          <a:lstStyle>
            <a:lvl5pPr>
              <a:defRPr/>
            </a:lvl5pPr>
            <a:lvl6pPr>
              <a:defRPr/>
            </a:lvl6pPr>
            <a:lvl7pPr>
              <a:defRPr/>
            </a:lvl7pPr>
            <a:lvl8pPr>
              <a:defRPr baseline="0"/>
            </a:lvl8pPr>
            <a:lvl9pPr>
              <a:defRPr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0C79BD0D-E0B1-4CED-AC65-708AC79EB9CD}" type="datetime1">
              <a:rPr lang="ru-RU" noProof="0" smtClean="0"/>
              <a:t>01.12.2016</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81644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a:lvl7pPr>
            <a:lvl8pPr>
              <a:defRPr/>
            </a:lvl8pPr>
            <a:lvl9pPr>
              <a:defRPr/>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p>
            <a:fld id="{0CC3EA6D-DF0B-4D4B-B359-5F1D1D0E30A4}" type="datetime1">
              <a:rPr lang="ru-RU" noProof="0" smtClean="0"/>
              <a:t>01.12.2016</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343515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7" name="squares"/>
          <p:cNvGrpSpPr/>
          <p:nvPr/>
        </p:nvGrpSpPr>
        <p:grpSpPr>
          <a:xfrm>
            <a:off x="0" y="3124415"/>
            <a:ext cx="1622332" cy="805061"/>
            <a:chOff x="0" y="2343311"/>
            <a:chExt cx="1217066" cy="603796"/>
          </a:xfrm>
        </p:grpSpPr>
        <p:sp>
          <p:nvSpPr>
            <p:cNvPr id="8" name="Скругленный прямоугольник 7"/>
            <p:cNvSpPr/>
            <p:nvPr/>
          </p:nvSpPr>
          <p:spPr>
            <a:xfrm>
              <a:off x="787514" y="2347123"/>
              <a:ext cx="429552" cy="59998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9" name="Скругленный прямоугольник 8"/>
            <p:cNvSpPr/>
            <p:nvPr/>
          </p:nvSpPr>
          <p:spPr>
            <a:xfrm>
              <a:off x="286370" y="2347123"/>
              <a:ext cx="429552" cy="59998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0" name="Прямоугольник с двумя скругленными соседними углами 9"/>
            <p:cNvSpPr/>
            <p:nvPr/>
          </p:nvSpPr>
          <p:spPr>
            <a:xfrm rot="5400000">
              <a:off x="-192604" y="2535915"/>
              <a:ext cx="599986" cy="214778"/>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grpSp>
      <p:grpSp>
        <p:nvGrpSpPr>
          <p:cNvPr id="19" name="bottom graphic"/>
          <p:cNvGrpSpPr/>
          <p:nvPr/>
        </p:nvGrpSpPr>
        <p:grpSpPr>
          <a:xfrm>
            <a:off x="0" y="5409216"/>
            <a:ext cx="12188825" cy="1462483"/>
            <a:chOff x="0" y="4056912"/>
            <a:chExt cx="9144000" cy="1096862"/>
          </a:xfrm>
        </p:grpSpPr>
        <p:sp>
          <p:nvSpPr>
            <p:cNvPr id="20" name="Полилиния 19"/>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21" name="Прямоугольник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grpSp>
      <p:sp>
        <p:nvSpPr>
          <p:cNvPr id="2" name="Заголовок 1"/>
          <p:cNvSpPr>
            <a:spLocks noGrp="1"/>
          </p:cNvSpPr>
          <p:nvPr>
            <p:ph type="title"/>
          </p:nvPr>
        </p:nvSpPr>
        <p:spPr>
          <a:xfrm>
            <a:off x="1828324" y="1932518"/>
            <a:ext cx="9141619" cy="2105367"/>
          </a:xfrm>
        </p:spPr>
        <p:txBody>
          <a:bodyPr anchor="b">
            <a:normAutofit/>
          </a:bodyPr>
          <a:lstStyle>
            <a:lvl1pPr algn="l">
              <a:defRPr sz="60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828324" y="4084264"/>
            <a:ext cx="9141619" cy="933297"/>
          </a:xfrm>
        </p:spPr>
        <p:txBody>
          <a:bodyPr anchor="t">
            <a:normAutofit/>
          </a:bodyPr>
          <a:lstStyle>
            <a:lvl1pPr marL="0" indent="0">
              <a:buNone/>
              <a:defRPr sz="2800">
                <a:solidFill>
                  <a:schemeClr val="accent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ru-RU" noProof="0" smtClean="0"/>
              <a:t>Образец текста</a:t>
            </a:r>
          </a:p>
        </p:txBody>
      </p:sp>
      <p:sp>
        <p:nvSpPr>
          <p:cNvPr id="4" name="Дата 3"/>
          <p:cNvSpPr>
            <a:spLocks noGrp="1"/>
          </p:cNvSpPr>
          <p:nvPr>
            <p:ph type="dt" sz="half" idx="10"/>
          </p:nvPr>
        </p:nvSpPr>
        <p:spPr/>
        <p:txBody>
          <a:bodyPr/>
          <a:lstStyle/>
          <a:p>
            <a:fld id="{977EDB99-15BC-4479-BAC5-1E502E66917A}" type="datetime1">
              <a:rPr lang="ru-RU" noProof="0" smtClean="0"/>
              <a:t>01.12.2016</a:t>
            </a:fld>
            <a:endParaRPr lang="ru-RU" noProof="0" dirty="0"/>
          </a:p>
        </p:txBody>
      </p:sp>
      <p:sp>
        <p:nvSpPr>
          <p:cNvPr id="5" name="Нижний колонтитул 4"/>
          <p:cNvSpPr>
            <a:spLocks noGrp="1"/>
          </p:cNvSpPr>
          <p:nvPr>
            <p:ph type="ftr" sz="quarter" idx="11"/>
          </p:nvPr>
        </p:nvSpPr>
        <p:spPr/>
        <p:txBody>
          <a:bodyPr/>
          <a:lstStyle/>
          <a:p>
            <a:endParaRPr lang="ru-RU" noProof="0" dirty="0"/>
          </a:p>
        </p:txBody>
      </p:sp>
      <p:sp>
        <p:nvSpPr>
          <p:cNvPr id="6" name="Номер слайда 5"/>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1435693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121888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6094412" y="1600200"/>
            <a:ext cx="4875530"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4"/>
          <p:cNvSpPr>
            <a:spLocks noGrp="1"/>
          </p:cNvSpPr>
          <p:nvPr>
            <p:ph type="dt" sz="half" idx="10"/>
          </p:nvPr>
        </p:nvSpPr>
        <p:spPr/>
        <p:txBody>
          <a:bodyPr/>
          <a:lstStyle/>
          <a:p>
            <a:fld id="{4067C2A3-CD19-48AB-9F64-ECCF75182EDD}" type="datetime1">
              <a:rPr lang="ru-RU" noProof="0" smtClean="0"/>
              <a:t>01.12.2016</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1297796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8883" y="152400"/>
            <a:ext cx="9751060" cy="1295400"/>
          </a:xfrm>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121888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4" name="Объект 3"/>
          <p:cNvSpPr>
            <a:spLocks noGrp="1"/>
          </p:cNvSpPr>
          <p:nvPr>
            <p:ph sz="half" idx="2"/>
          </p:nvPr>
        </p:nvSpPr>
        <p:spPr>
          <a:xfrm>
            <a:off x="121888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6094412" y="1596571"/>
            <a:ext cx="4875530" cy="816429"/>
          </a:xfrm>
        </p:spPr>
        <p:txBody>
          <a:bodyPr anchor="ctr">
            <a:normAutofit/>
          </a:bodyPr>
          <a:lstStyle>
            <a:lvl1pPr marL="0" indent="0">
              <a:buNone/>
              <a:defRPr sz="2800" b="0">
                <a:solidFill>
                  <a:schemeClr val="accent1"/>
                </a:solidFill>
              </a:defRPr>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6" name="Объект 5"/>
          <p:cNvSpPr>
            <a:spLocks noGrp="1"/>
          </p:cNvSpPr>
          <p:nvPr>
            <p:ph sz="quarter" idx="4"/>
          </p:nvPr>
        </p:nvSpPr>
        <p:spPr>
          <a:xfrm>
            <a:off x="6094412" y="2413000"/>
            <a:ext cx="4875530" cy="3759199"/>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baseline="0"/>
            </a:lvl8pPr>
            <a:lvl9pPr>
              <a:defRPr sz="2000"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6"/>
          <p:cNvSpPr>
            <a:spLocks noGrp="1"/>
          </p:cNvSpPr>
          <p:nvPr>
            <p:ph type="dt" sz="half" idx="10"/>
          </p:nvPr>
        </p:nvSpPr>
        <p:spPr/>
        <p:txBody>
          <a:bodyPr/>
          <a:lstStyle/>
          <a:p>
            <a:fld id="{0363E8C1-7C87-4705-AB97-8CD17D208E3F}" type="datetime1">
              <a:rPr lang="ru-RU" noProof="0" smtClean="0"/>
              <a:t>01.12.2016</a:t>
            </a:fld>
            <a:endParaRPr lang="ru-RU" noProof="0" dirty="0"/>
          </a:p>
        </p:txBody>
      </p:sp>
      <p:sp>
        <p:nvSpPr>
          <p:cNvPr id="8" name="Нижний колонтитул 7"/>
          <p:cNvSpPr>
            <a:spLocks noGrp="1"/>
          </p:cNvSpPr>
          <p:nvPr>
            <p:ph type="ftr" sz="quarter" idx="11"/>
          </p:nvPr>
        </p:nvSpPr>
        <p:spPr/>
        <p:txBody>
          <a:bodyPr/>
          <a:lstStyle/>
          <a:p>
            <a:endParaRPr lang="ru-RU" noProof="0" dirty="0"/>
          </a:p>
        </p:txBody>
      </p:sp>
      <p:sp>
        <p:nvSpPr>
          <p:cNvPr id="9" name="Номер слайда 8"/>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48703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2"/>
          <p:cNvSpPr>
            <a:spLocks noGrp="1"/>
          </p:cNvSpPr>
          <p:nvPr>
            <p:ph type="dt" sz="half" idx="10"/>
          </p:nvPr>
        </p:nvSpPr>
        <p:spPr/>
        <p:txBody>
          <a:bodyPr/>
          <a:lstStyle/>
          <a:p>
            <a:fld id="{E20C624E-DF92-4841-B9B9-DD11AA239B85}" type="datetime1">
              <a:rPr lang="ru-RU" noProof="0" smtClean="0"/>
              <a:t>01.12.2016</a:t>
            </a:fld>
            <a:endParaRPr lang="ru-RU" noProof="0" dirty="0"/>
          </a:p>
        </p:txBody>
      </p:sp>
      <p:sp>
        <p:nvSpPr>
          <p:cNvPr id="4" name="Нижний колонтитул 3"/>
          <p:cNvSpPr>
            <a:spLocks noGrp="1"/>
          </p:cNvSpPr>
          <p:nvPr>
            <p:ph type="ftr" sz="quarter" idx="11"/>
          </p:nvPr>
        </p:nvSpPr>
        <p:spPr/>
        <p:txBody>
          <a:bodyPr/>
          <a:lstStyle/>
          <a:p>
            <a:endParaRPr lang="ru-RU" noProof="0" dirty="0"/>
          </a:p>
        </p:txBody>
      </p:sp>
      <p:sp>
        <p:nvSpPr>
          <p:cNvPr id="5" name="Номер слайда 4"/>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9690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grpSp>
        <p:nvGrpSpPr>
          <p:cNvPr id="8" name="bottom graphic"/>
          <p:cNvGrpSpPr/>
          <p:nvPr/>
        </p:nvGrpSpPr>
        <p:grpSpPr>
          <a:xfrm>
            <a:off x="0" y="5409216"/>
            <a:ext cx="12188825" cy="1462483"/>
            <a:chOff x="0" y="4056912"/>
            <a:chExt cx="9144000" cy="1096862"/>
          </a:xfrm>
        </p:grpSpPr>
        <p:sp>
          <p:nvSpPr>
            <p:cNvPr id="9" name="Полилиния 8"/>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0" name="Прямоугольник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grpSp>
      <p:sp>
        <p:nvSpPr>
          <p:cNvPr id="2" name="Дата 1"/>
          <p:cNvSpPr>
            <a:spLocks noGrp="1"/>
          </p:cNvSpPr>
          <p:nvPr>
            <p:ph type="dt" sz="half" idx="10"/>
          </p:nvPr>
        </p:nvSpPr>
        <p:spPr/>
        <p:txBody>
          <a:bodyPr/>
          <a:lstStyle/>
          <a:p>
            <a:fld id="{FBDA3AE1-4360-4D5B-BDBC-656B872DD533}" type="datetime1">
              <a:rPr lang="ru-RU" noProof="0" smtClean="0"/>
              <a:t>01.12.2016</a:t>
            </a:fld>
            <a:endParaRPr lang="ru-RU" noProof="0" dirty="0"/>
          </a:p>
        </p:txBody>
      </p:sp>
      <p:sp>
        <p:nvSpPr>
          <p:cNvPr id="3" name="Нижний колонтитул 2"/>
          <p:cNvSpPr>
            <a:spLocks noGrp="1"/>
          </p:cNvSpPr>
          <p:nvPr>
            <p:ph type="ftr" sz="quarter" idx="11"/>
          </p:nvPr>
        </p:nvSpPr>
        <p:spPr/>
        <p:txBody>
          <a:bodyPr/>
          <a:lstStyle/>
          <a:p>
            <a:endParaRPr lang="ru-RU" noProof="0" dirty="0"/>
          </a:p>
        </p:txBody>
      </p:sp>
      <p:sp>
        <p:nvSpPr>
          <p:cNvPr id="4" name="Номер слайда 3"/>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2225395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8883" y="152400"/>
            <a:ext cx="9751060" cy="1295400"/>
          </a:xfrm>
        </p:spPr>
        <p:txBody>
          <a:bodyPr anchor="b">
            <a:normAutofit/>
          </a:bodyPr>
          <a:lstStyle>
            <a:lvl1pPr algn="l">
              <a:defRPr sz="3600" b="0"/>
            </a:lvl1pPr>
          </a:lstStyle>
          <a:p>
            <a:r>
              <a:rPr lang="ru-RU" noProof="0" smtClean="0"/>
              <a:t>Образец заголовка</a:t>
            </a:r>
            <a:endParaRPr lang="ru-RU" noProof="0" dirty="0"/>
          </a:p>
        </p:txBody>
      </p:sp>
      <p:sp>
        <p:nvSpPr>
          <p:cNvPr id="3" name="Объект 2"/>
          <p:cNvSpPr>
            <a:spLocks noGrp="1"/>
          </p:cNvSpPr>
          <p:nvPr>
            <p:ph idx="1"/>
          </p:nvPr>
        </p:nvSpPr>
        <p:spPr>
          <a:xfrm>
            <a:off x="4875530" y="1600200"/>
            <a:ext cx="6094413" cy="4572000"/>
          </a:xfrm>
        </p:spPr>
        <p:txBody>
          <a:bodyPr>
            <a:normAutofit/>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a:xfrm>
            <a:off x="1218883" y="1600202"/>
            <a:ext cx="3453500" cy="4571999"/>
          </a:xfrm>
        </p:spPr>
        <p:txBody>
          <a:bodyPr>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5" name="Дата 4"/>
          <p:cNvSpPr>
            <a:spLocks noGrp="1"/>
          </p:cNvSpPr>
          <p:nvPr>
            <p:ph type="dt" sz="half" idx="10"/>
          </p:nvPr>
        </p:nvSpPr>
        <p:spPr/>
        <p:txBody>
          <a:bodyPr/>
          <a:lstStyle/>
          <a:p>
            <a:fld id="{20990708-46A4-4851-883E-8DFB8939107E}" type="datetime1">
              <a:rPr lang="ru-RU" noProof="0" smtClean="0"/>
              <a:t>01.12.2016</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348396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8883" y="152400"/>
            <a:ext cx="9751060" cy="1295400"/>
          </a:xfrm>
        </p:spPr>
        <p:txBody>
          <a:bodyPr anchor="b">
            <a:normAutofit/>
          </a:bodyPr>
          <a:lstStyle>
            <a:lvl1pPr algn="l">
              <a:defRPr sz="3600" b="0"/>
            </a:lvl1pPr>
          </a:lstStyle>
          <a:p>
            <a:r>
              <a:rPr lang="ru-RU" noProof="0" smtClean="0"/>
              <a:t>Образец заголовка</a:t>
            </a:r>
            <a:endParaRPr lang="ru-RU" noProof="0" dirty="0"/>
          </a:p>
        </p:txBody>
      </p:sp>
      <p:sp>
        <p:nvSpPr>
          <p:cNvPr id="3" name="Рисунок 2"/>
          <p:cNvSpPr>
            <a:spLocks noGrp="1"/>
          </p:cNvSpPr>
          <p:nvPr>
            <p:ph type="pic" idx="1"/>
          </p:nvPr>
        </p:nvSpPr>
        <p:spPr>
          <a:xfrm>
            <a:off x="1218887" y="1600200"/>
            <a:ext cx="6703850" cy="3657600"/>
          </a:xfrm>
          <a:prstGeom prst="roundRect">
            <a:avLst>
              <a:gd name="adj" fmla="val 3098"/>
            </a:avLst>
          </a:prstGeom>
        </p:spPr>
        <p:txBody>
          <a:bodyPr>
            <a:normAutofit/>
          </a:bodyPr>
          <a:lstStyle>
            <a:lvl1pPr marL="0" indent="0">
              <a:buNone/>
              <a:defRPr sz="27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ru-RU" noProof="0" smtClean="0"/>
              <a:t>Вставка рисунка</a:t>
            </a:r>
            <a:endParaRPr lang="ru-RU" noProof="0" dirty="0"/>
          </a:p>
        </p:txBody>
      </p:sp>
      <p:sp>
        <p:nvSpPr>
          <p:cNvPr id="4" name="Текст 3"/>
          <p:cNvSpPr>
            <a:spLocks noGrp="1"/>
          </p:cNvSpPr>
          <p:nvPr>
            <p:ph type="body" sz="half" idx="2"/>
          </p:nvPr>
        </p:nvSpPr>
        <p:spPr>
          <a:xfrm>
            <a:off x="8125883" y="1600200"/>
            <a:ext cx="2844059" cy="3759200"/>
          </a:xfrm>
        </p:spPr>
        <p:txBody>
          <a:bodyPr anchor="b">
            <a:normAutofit/>
          </a:bodyPr>
          <a:lstStyle>
            <a:lvl1pPr marL="0" indent="0">
              <a:buNone/>
              <a:defRPr sz="2800">
                <a:solidFill>
                  <a:schemeClr val="accent1"/>
                </a:solidFill>
              </a:defRPr>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5" name="Дата 4"/>
          <p:cNvSpPr>
            <a:spLocks noGrp="1"/>
          </p:cNvSpPr>
          <p:nvPr>
            <p:ph type="dt" sz="half" idx="10"/>
          </p:nvPr>
        </p:nvSpPr>
        <p:spPr/>
        <p:txBody>
          <a:bodyPr/>
          <a:lstStyle/>
          <a:p>
            <a:fld id="{AE88EFFC-86AE-4294-A319-CAFC2651994B}" type="datetime1">
              <a:rPr lang="ru-RU" noProof="0" smtClean="0"/>
              <a:t>01.12.2016</a:t>
            </a:fld>
            <a:endParaRPr lang="ru-RU" noProof="0" dirty="0"/>
          </a:p>
        </p:txBody>
      </p:sp>
      <p:sp>
        <p:nvSpPr>
          <p:cNvPr id="6" name="Нижний колонтитул 5"/>
          <p:cNvSpPr>
            <a:spLocks noGrp="1"/>
          </p:cNvSpPr>
          <p:nvPr>
            <p:ph type="ftr" sz="quarter" idx="11"/>
          </p:nvPr>
        </p:nvSpPr>
        <p:spPr/>
        <p:txBody>
          <a:bodyPr/>
          <a:lstStyle/>
          <a:p>
            <a:endParaRPr lang="ru-RU" noProof="0" dirty="0"/>
          </a:p>
        </p:txBody>
      </p:sp>
      <p:sp>
        <p:nvSpPr>
          <p:cNvPr id="7" name="Номер слайда 6"/>
          <p:cNvSpPr>
            <a:spLocks noGrp="1"/>
          </p:cNvSpPr>
          <p:nvPr>
            <p:ph type="sldNum" sz="quarter" idx="12"/>
          </p:nvPr>
        </p:nvSpPr>
        <p:spPr/>
        <p:txBody>
          <a:bodyPr/>
          <a:lstStyle/>
          <a:p>
            <a:fld id="{34C99D79-8A4B-4031-B1E0-AF26F8EDF2BC}" type="slidenum">
              <a:rPr lang="ru-RU" noProof="0" smtClean="0"/>
              <a:t>‹#›</a:t>
            </a:fld>
            <a:endParaRPr lang="ru-RU" noProof="0" dirty="0"/>
          </a:p>
        </p:txBody>
      </p:sp>
    </p:spTree>
    <p:extLst>
      <p:ext uri="{BB962C8B-B14F-4D97-AF65-F5344CB8AC3E}">
        <p14:creationId xmlns:p14="http://schemas.microsoft.com/office/powerpoint/2010/main" val="144298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bottom graphic"/>
          <p:cNvGrpSpPr/>
          <p:nvPr/>
        </p:nvGrpSpPr>
        <p:grpSpPr>
          <a:xfrm>
            <a:off x="0" y="5409216"/>
            <a:ext cx="12188825" cy="1462483"/>
            <a:chOff x="0" y="4056912"/>
            <a:chExt cx="9144000" cy="1096862"/>
          </a:xfrm>
        </p:grpSpPr>
        <p:sp>
          <p:nvSpPr>
            <p:cNvPr id="21" name="Полилиния 20"/>
            <p:cNvSpPr/>
            <p:nvPr/>
          </p:nvSpPr>
          <p:spPr bwMode="ltGray">
            <a:xfrm rot="5400000">
              <a:off x="4119794" y="119293"/>
              <a:ext cx="904412" cy="9144000"/>
            </a:xfrm>
            <a:custGeom>
              <a:avLst/>
              <a:gdLst/>
              <a:ahLst/>
              <a:cxnLst/>
              <a:rect l="l" t="t" r="r" b="b"/>
              <a:pathLst>
                <a:path w="904412" h="9144000">
                  <a:moveTo>
                    <a:pt x="0" y="0"/>
                  </a:moveTo>
                  <a:lnTo>
                    <a:pt x="904412" y="0"/>
                  </a:lnTo>
                  <a:lnTo>
                    <a:pt x="904412" y="9144000"/>
                  </a:lnTo>
                  <a:lnTo>
                    <a:pt x="391235" y="9144000"/>
                  </a:lnTo>
                  <a:cubicBezTo>
                    <a:pt x="445385" y="6730684"/>
                    <a:pt x="250230" y="1995757"/>
                    <a:pt x="0" y="0"/>
                  </a:cubicBezTo>
                  <a:close/>
                </a:path>
              </a:pathLst>
            </a:cu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8" name="Прямоугольник 72"/>
            <p:cNvSpPr/>
            <p:nvPr/>
          </p:nvSpPr>
          <p:spPr bwMode="ltGray">
            <a:xfrm rot="5400000">
              <a:off x="4023569" y="33343"/>
              <a:ext cx="1096862" cy="9144000"/>
            </a:xfrm>
            <a:custGeom>
              <a:avLst/>
              <a:gdLst/>
              <a:ahLst/>
              <a:cxnLst/>
              <a:rect l="l" t="t" r="r" b="b"/>
              <a:pathLst>
                <a:path w="1096862" h="9144000">
                  <a:moveTo>
                    <a:pt x="1096861" y="9136375"/>
                  </a:moveTo>
                  <a:lnTo>
                    <a:pt x="1096861" y="0"/>
                  </a:lnTo>
                  <a:lnTo>
                    <a:pt x="1096862" y="0"/>
                  </a:lnTo>
                  <a:lnTo>
                    <a:pt x="1096862" y="9136375"/>
                  </a:lnTo>
                  <a:close/>
                  <a:moveTo>
                    <a:pt x="0" y="0"/>
                  </a:moveTo>
                  <a:lnTo>
                    <a:pt x="142171" y="0"/>
                  </a:lnTo>
                  <a:cubicBezTo>
                    <a:pt x="214017" y="532804"/>
                    <a:pt x="281641" y="1260834"/>
                    <a:pt x="340913" y="2087809"/>
                  </a:cubicBezTo>
                  <a:cubicBezTo>
                    <a:pt x="492781" y="4358443"/>
                    <a:pt x="587048" y="7374964"/>
                    <a:pt x="547354" y="9144000"/>
                  </a:cubicBezTo>
                  <a:lnTo>
                    <a:pt x="452132" y="9144000"/>
                  </a:lnTo>
                  <a:cubicBezTo>
                    <a:pt x="484963" y="4670358"/>
                    <a:pt x="240277" y="2482661"/>
                    <a:pt x="0" y="0"/>
                  </a:cubicBezTo>
                  <a:close/>
                </a:path>
              </a:pathLst>
            </a:cu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noProof="0" dirty="0"/>
            </a:p>
          </p:txBody>
        </p:sp>
      </p:grpSp>
      <p:grpSp>
        <p:nvGrpSpPr>
          <p:cNvPr id="7" name="squares"/>
          <p:cNvGrpSpPr/>
          <p:nvPr/>
        </p:nvGrpSpPr>
        <p:grpSpPr>
          <a:xfrm>
            <a:off x="1" y="800551"/>
            <a:ext cx="1063023" cy="524183"/>
            <a:chOff x="0" y="452558"/>
            <a:chExt cx="914400" cy="524182"/>
          </a:xfrm>
        </p:grpSpPr>
        <p:sp>
          <p:nvSpPr>
            <p:cNvPr id="8" name="Rounded Прямоугольник 7"/>
            <p:cNvSpPr/>
            <p:nvPr/>
          </p:nvSpPr>
          <p:spPr>
            <a:xfrm>
              <a:off x="591671" y="452558"/>
              <a:ext cx="322729" cy="52418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9" name="Rounded Прямоугольник 8"/>
            <p:cNvSpPr/>
            <p:nvPr/>
          </p:nvSpPr>
          <p:spPr>
            <a:xfrm>
              <a:off x="215154" y="452558"/>
              <a:ext cx="322729" cy="52418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sp>
          <p:nvSpPr>
            <p:cNvPr id="10" name="Round Same Side Corner Прямоугольник 9"/>
            <p:cNvSpPr/>
            <p:nvPr/>
          </p:nvSpPr>
          <p:spPr>
            <a:xfrm rot="5400000">
              <a:off x="-181408" y="633966"/>
              <a:ext cx="524182" cy="161366"/>
            </a:xfrm>
            <a:prstGeom prst="round2SameRect">
              <a:avLst>
                <a:gd name="adj1" fmla="val 29167"/>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noProof="0" dirty="0"/>
            </a:p>
          </p:txBody>
        </p:sp>
      </p:grpSp>
      <p:sp>
        <p:nvSpPr>
          <p:cNvPr id="5" name="Нижний колонтитул 4"/>
          <p:cNvSpPr>
            <a:spLocks noGrp="1"/>
          </p:cNvSpPr>
          <p:nvPr>
            <p:ph type="ftr" sz="quarter" idx="3"/>
          </p:nvPr>
        </p:nvSpPr>
        <p:spPr>
          <a:xfrm>
            <a:off x="1218883" y="6448425"/>
            <a:ext cx="8288401" cy="180976"/>
          </a:xfrm>
          <a:prstGeom prst="rect">
            <a:avLst/>
          </a:prstGeom>
        </p:spPr>
        <p:txBody>
          <a:bodyPr vert="horz" lIns="121899" tIns="60949" rIns="121899" bIns="60949" rtlCol="0" anchor="ctr"/>
          <a:lstStyle>
            <a:lvl1pPr algn="l">
              <a:defRPr sz="1200">
                <a:solidFill>
                  <a:schemeClr val="tx1"/>
                </a:solidFill>
              </a:defRPr>
            </a:lvl1pPr>
          </a:lstStyle>
          <a:p>
            <a:endParaRPr lang="ru-RU" noProof="0" dirty="0"/>
          </a:p>
        </p:txBody>
      </p:sp>
      <p:sp>
        <p:nvSpPr>
          <p:cNvPr id="2" name="Заголовок 1"/>
          <p:cNvSpPr>
            <a:spLocks noGrp="1"/>
          </p:cNvSpPr>
          <p:nvPr>
            <p:ph type="title"/>
          </p:nvPr>
        </p:nvSpPr>
        <p:spPr>
          <a:xfrm>
            <a:off x="1218883" y="152400"/>
            <a:ext cx="9751060" cy="1295400"/>
          </a:xfrm>
          <a:prstGeom prst="rect">
            <a:avLst/>
          </a:prstGeom>
        </p:spPr>
        <p:txBody>
          <a:bodyPr vert="horz" lIns="121899" tIns="60949" rIns="121899" bIns="60949" rtlCol="0" anchor="b">
            <a:normAutofit/>
          </a:bodyPr>
          <a:lstStyle/>
          <a:p>
            <a:r>
              <a:rPr lang="ru-RU" noProof="0" dirty="0" smtClean="0"/>
              <a:t>Образец заголовка</a:t>
            </a:r>
            <a:endParaRPr lang="ru-RU" noProof="0" dirty="0"/>
          </a:p>
        </p:txBody>
      </p:sp>
      <p:sp>
        <p:nvSpPr>
          <p:cNvPr id="3" name="Текст 2"/>
          <p:cNvSpPr>
            <a:spLocks noGrp="1"/>
          </p:cNvSpPr>
          <p:nvPr>
            <p:ph type="body" idx="1"/>
          </p:nvPr>
        </p:nvSpPr>
        <p:spPr>
          <a:xfrm>
            <a:off x="1218883" y="1600200"/>
            <a:ext cx="9751060" cy="4572000"/>
          </a:xfrm>
          <a:prstGeom prst="rect">
            <a:avLst/>
          </a:prstGeom>
        </p:spPr>
        <p:txBody>
          <a:bodyPr vert="horz" lIns="121899" tIns="60949" rIns="121899" bIns="60949" rtlCol="0">
            <a:normAutofit/>
          </a:bodyPr>
          <a:lstStyle/>
          <a:p>
            <a:pPr lvl="0"/>
            <a:r>
              <a:rPr lang="ru-RU" noProof="0" dirty="0" smtClean="0"/>
              <a:t>Образец текста</a:t>
            </a:r>
          </a:p>
          <a:p>
            <a:pPr lvl="1"/>
            <a:r>
              <a:rPr lang="ru-RU" noProof="0" dirty="0" smtClean="0"/>
              <a:t>Второй уровень</a:t>
            </a:r>
          </a:p>
          <a:p>
            <a:pPr lvl="2"/>
            <a:r>
              <a:rPr lang="ru-RU" noProof="0" dirty="0" smtClean="0"/>
              <a:t>Третий уровень</a:t>
            </a:r>
          </a:p>
          <a:p>
            <a:pPr lvl="3"/>
            <a:r>
              <a:rPr lang="ru-RU" noProof="0" dirty="0" smtClean="0"/>
              <a:t>Четвертый уровень</a:t>
            </a:r>
          </a:p>
          <a:p>
            <a:pPr lvl="4"/>
            <a:r>
              <a:rPr lang="ru-RU" noProof="0" dirty="0" smtClean="0"/>
              <a:t>Пятый уровень</a:t>
            </a:r>
            <a:endParaRPr lang="ru-RU" noProof="0" dirty="0"/>
          </a:p>
        </p:txBody>
      </p:sp>
      <p:sp>
        <p:nvSpPr>
          <p:cNvPr id="4" name="Дата 3"/>
          <p:cNvSpPr>
            <a:spLocks noGrp="1"/>
          </p:cNvSpPr>
          <p:nvPr>
            <p:ph type="dt" sz="half" idx="2"/>
          </p:nvPr>
        </p:nvSpPr>
        <p:spPr>
          <a:xfrm>
            <a:off x="9547913" y="6448425"/>
            <a:ext cx="1422030" cy="180976"/>
          </a:xfrm>
          <a:prstGeom prst="rect">
            <a:avLst/>
          </a:prstGeom>
        </p:spPr>
        <p:txBody>
          <a:bodyPr vert="horz" lIns="121899" tIns="60949" rIns="121899" bIns="60949" rtlCol="0" anchor="ctr"/>
          <a:lstStyle>
            <a:lvl1pPr algn="r">
              <a:defRPr sz="1200">
                <a:solidFill>
                  <a:schemeClr val="tx1"/>
                </a:solidFill>
              </a:defRPr>
            </a:lvl1pPr>
          </a:lstStyle>
          <a:p>
            <a:fld id="{D29E8617-6EA8-4B97-A5E8-E18E98765EE2}" type="datetime1">
              <a:rPr lang="ru-RU" noProof="0" smtClean="0"/>
              <a:pPr/>
              <a:t>01.12.2016</a:t>
            </a:fld>
            <a:endParaRPr lang="ru-RU" noProof="0" dirty="0"/>
          </a:p>
        </p:txBody>
      </p:sp>
      <p:sp>
        <p:nvSpPr>
          <p:cNvPr id="6" name="Номер слайда 5"/>
          <p:cNvSpPr>
            <a:spLocks noGrp="1"/>
          </p:cNvSpPr>
          <p:nvPr>
            <p:ph type="sldNum" sz="quarter" idx="4"/>
          </p:nvPr>
        </p:nvSpPr>
        <p:spPr>
          <a:xfrm>
            <a:off x="11071516" y="6448425"/>
            <a:ext cx="812588" cy="180976"/>
          </a:xfrm>
          <a:prstGeom prst="rect">
            <a:avLst/>
          </a:prstGeom>
        </p:spPr>
        <p:txBody>
          <a:bodyPr vert="horz" lIns="121899" tIns="60949" rIns="121899" bIns="60949" rtlCol="0" anchor="ctr"/>
          <a:lstStyle>
            <a:lvl1pPr algn="r">
              <a:defRPr sz="1200">
                <a:solidFill>
                  <a:schemeClr val="tx1"/>
                </a:solidFill>
              </a:defRPr>
            </a:lvl1pPr>
          </a:lstStyle>
          <a:p>
            <a:fld id="{34C99D79-8A4B-4031-B1E0-AF26F8EDF2BC}" type="slidenum">
              <a:rPr lang="ru-RU" noProof="0" smtClean="0"/>
              <a:pPr/>
              <a:t>‹#›</a:t>
            </a:fld>
            <a:endParaRPr lang="ru-RU" noProof="0" dirty="0"/>
          </a:p>
        </p:txBody>
      </p:sp>
    </p:spTree>
    <p:extLst>
      <p:ext uri="{BB962C8B-B14F-4D97-AF65-F5344CB8AC3E}">
        <p14:creationId xmlns:p14="http://schemas.microsoft.com/office/powerpoint/2010/main" val="1782682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800"/>
        </a:spcBef>
        <a:buClr>
          <a:schemeClr val="accent1"/>
        </a:buClr>
        <a:buFont typeface="Arial" pitchFamily="34" charset="0"/>
        <a:buChar char="•"/>
        <a:defRPr sz="2800" kern="1200">
          <a:solidFill>
            <a:schemeClr val="tx1"/>
          </a:solidFill>
          <a:latin typeface="+mn-lt"/>
          <a:ea typeface="+mn-ea"/>
          <a:cs typeface="+mn-cs"/>
        </a:defRPr>
      </a:lvl1pPr>
      <a:lvl2pPr marL="755772" indent="-304747" algn="l" defTabSz="1218987" rtl="0" eaLnBrk="1" latinLnBrk="0" hangingPunct="1">
        <a:lnSpc>
          <a:spcPct val="90000"/>
        </a:lnSpc>
        <a:spcBef>
          <a:spcPts val="1200"/>
        </a:spcBef>
        <a:buClr>
          <a:schemeClr val="accent1"/>
        </a:buClr>
        <a:buFont typeface="Arial" pitchFamily="34" charset="0"/>
        <a:buChar char="–"/>
        <a:defRPr sz="2400" kern="1200">
          <a:solidFill>
            <a:schemeClr val="tx1"/>
          </a:solidFill>
          <a:latin typeface="+mn-lt"/>
          <a:ea typeface="+mn-ea"/>
          <a:cs typeface="+mn-cs"/>
        </a:defRPr>
      </a:lvl2pPr>
      <a:lvl3pPr marL="120679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3pPr>
      <a:lvl4pPr marL="1657822"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4pPr>
      <a:lvl5pPr marL="2108847" indent="-304747" algn="l" defTabSz="1218987" rtl="0" eaLnBrk="1" latinLnBrk="0" hangingPunct="1">
        <a:lnSpc>
          <a:spcPct val="90000"/>
        </a:lnSpc>
        <a:spcBef>
          <a:spcPts val="800"/>
        </a:spcBef>
        <a:buClr>
          <a:schemeClr val="accent1"/>
        </a:buClr>
        <a:buFont typeface="Arial" pitchFamily="34" charset="0"/>
        <a:buChar char="•"/>
        <a:defRPr sz="2000" kern="1200">
          <a:solidFill>
            <a:schemeClr val="tx1"/>
          </a:solidFill>
          <a:latin typeface="+mn-lt"/>
          <a:ea typeface="+mn-ea"/>
          <a:cs typeface="+mn-cs"/>
        </a:defRPr>
      </a:lvl5pPr>
      <a:lvl6pPr marL="255987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6pPr>
      <a:lvl7pPr marL="301089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7pPr>
      <a:lvl8pPr marL="3461922"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8pPr>
      <a:lvl9pPr marL="3912947" indent="-304747" algn="l" defTabSz="1218987" rtl="0" eaLnBrk="1" latinLnBrk="0" hangingPunct="1">
        <a:lnSpc>
          <a:spcPct val="90000"/>
        </a:lnSpc>
        <a:spcBef>
          <a:spcPts val="800"/>
        </a:spcBef>
        <a:buClr>
          <a:schemeClr val="accent1"/>
        </a:buClr>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visavis-tour.narod.ru/spain_kitchen_oliva.htm" TargetMode="External"/><Relationship Id="rId2" Type="http://schemas.openxmlformats.org/officeDocument/2006/relationships/hyperlink" Target="http://visavis-tour.narod.ru/spain_kitchen_cheese.ht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l" defTabSz="1216152">
              <a:lnSpc>
                <a:spcPct val="80000"/>
              </a:lnSpc>
              <a:spcBef>
                <a:spcPts val="0"/>
              </a:spcBef>
              <a:buNone/>
            </a:pPr>
            <a:r>
              <a:rPr lang="ru-RU" sz="6000" b="0" i="0" dirty="0" smtClean="0">
                <a:solidFill>
                  <a:srgbClr val="000000"/>
                </a:solidFill>
                <a:latin typeface="Constantia"/>
                <a:ea typeface="+mj-ea"/>
                <a:cs typeface="+mj-cs"/>
              </a:rPr>
              <a:t>Испанская кухня</a:t>
            </a:r>
            <a:endParaRPr lang="ru-RU" sz="6000" b="0" i="0" dirty="0">
              <a:solidFill>
                <a:srgbClr val="000000"/>
              </a:solidFill>
              <a:latin typeface="Constantia"/>
              <a:ea typeface="+mj-ea"/>
              <a:cs typeface="+mj-cs"/>
            </a:endParaRPr>
          </a:p>
        </p:txBody>
      </p:sp>
      <p:sp>
        <p:nvSpPr>
          <p:cNvPr id="3" name="Подзаголовок 2"/>
          <p:cNvSpPr>
            <a:spLocks noGrp="1"/>
          </p:cNvSpPr>
          <p:nvPr>
            <p:ph type="subTitle" idx="1"/>
          </p:nvPr>
        </p:nvSpPr>
        <p:spPr/>
        <p:txBody>
          <a:bodyPr/>
          <a:lstStyle/>
          <a:p>
            <a:pPr marL="0" indent="0" algn="l">
              <a:buNone/>
            </a:pPr>
            <a:r>
              <a:rPr lang="ru-RU" dirty="0" smtClean="0">
                <a:solidFill>
                  <a:srgbClr val="89C01C"/>
                </a:solidFill>
              </a:rPr>
              <a:t>Забелина Ирина 7 Е</a:t>
            </a:r>
            <a:endParaRPr lang="ru-RU" sz="2800" b="0" i="0" dirty="0">
              <a:solidFill>
                <a:srgbClr val="89C01C"/>
              </a:solidFill>
            </a:endParaRPr>
          </a:p>
        </p:txBody>
      </p:sp>
    </p:spTree>
    <p:extLst>
      <p:ext uri="{BB962C8B-B14F-4D97-AF65-F5344CB8AC3E}">
        <p14:creationId xmlns:p14="http://schemas.microsoft.com/office/powerpoint/2010/main" val="2801835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5900" y="332656"/>
            <a:ext cx="9181125" cy="6021288"/>
          </a:xfrm>
          <a:prstGeom prst="rect">
            <a:avLst/>
          </a:prstGeom>
        </p:spPr>
      </p:pic>
    </p:spTree>
    <p:extLst>
      <p:ext uri="{BB962C8B-B14F-4D97-AF65-F5344CB8AC3E}">
        <p14:creationId xmlns:p14="http://schemas.microsoft.com/office/powerpoint/2010/main" val="152914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1924" y="548680"/>
            <a:ext cx="8225294" cy="5688632"/>
          </a:xfrm>
          <a:prstGeom prst="rect">
            <a:avLst/>
          </a:prstGeom>
        </p:spPr>
      </p:pic>
    </p:spTree>
    <p:extLst>
      <p:ext uri="{BB962C8B-B14F-4D97-AF65-F5344CB8AC3E}">
        <p14:creationId xmlns:p14="http://schemas.microsoft.com/office/powerpoint/2010/main" val="1503370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09836" y="1124744"/>
            <a:ext cx="9649072" cy="461665"/>
          </a:xfrm>
          <a:prstGeom prst="rect">
            <a:avLst/>
          </a:prstGeom>
        </p:spPr>
        <p:txBody>
          <a:bodyPr wrap="square">
            <a:spAutoFit/>
          </a:bodyPr>
          <a:lstStyle/>
          <a:p>
            <a:pPr algn="ctr"/>
            <a:r>
              <a:rPr lang="ru-RU" dirty="0" smtClean="0">
                <a:solidFill>
                  <a:srgbClr val="333333"/>
                </a:solidFill>
                <a:latin typeface="Batang" panose="02030600000101010101" pitchFamily="18" charset="-127"/>
                <a:ea typeface="Batang" panose="02030600000101010101" pitchFamily="18" charset="-127"/>
              </a:rPr>
              <a:t> </a:t>
            </a:r>
            <a:endParaRPr lang="ru-RU" dirty="0">
              <a:latin typeface="Batang" panose="02030600000101010101" pitchFamily="18" charset="-127"/>
              <a:ea typeface="Batang" panose="02030600000101010101" pitchFamily="18" charset="-127"/>
            </a:endParaRPr>
          </a:p>
        </p:txBody>
      </p:sp>
      <p:sp>
        <p:nvSpPr>
          <p:cNvPr id="3" name="Прямоугольник 2"/>
          <p:cNvSpPr/>
          <p:nvPr/>
        </p:nvSpPr>
        <p:spPr>
          <a:xfrm>
            <a:off x="2687959" y="1146488"/>
            <a:ext cx="6092825" cy="4801314"/>
          </a:xfrm>
          <a:prstGeom prst="rect">
            <a:avLst/>
          </a:prstGeom>
        </p:spPr>
        <p:txBody>
          <a:bodyPr>
            <a:spAutoFit/>
          </a:bodyPr>
          <a:lstStyle/>
          <a:p>
            <a:pPr algn="ctr"/>
            <a:r>
              <a:rPr lang="ru-RU" sz="1800" dirty="0">
                <a:effectLst>
                  <a:outerShdw blurRad="38100" dist="38100" dir="2700000" algn="tl">
                    <a:srgbClr val="000000">
                      <a:alpha val="43137"/>
                    </a:srgbClr>
                  </a:outerShdw>
                </a:effectLst>
                <a:latin typeface="Times New Roman" panose="02020603050405020304" pitchFamily="18" charset="0"/>
              </a:rPr>
              <a:t>Одной из наибольших достопримечательностей Испании является, вне всякого сомнения, ее кухня - одна из лучших в мире по качеству и разнообразию продуктов. Невозможно серьезно говорить о существовании национальной кухни, скорее речь идет о многочисленных региональных кухнях, на каждую из которых оказали влияние климатические условия и собственный образ жизни. Галисийская кухня вообще на остальные "испанские" не похожа. А баскская больше похожа на грузинскую (точнее на абхазскую)... Вообще об испанской кухне можно сказать только, что в ней часто применяются такие приемы, как тушение в вине (красном на юге и западе страны и белом на востоке), запекание с </a:t>
            </a:r>
            <a:r>
              <a:rPr lang="ru-RU" sz="1800" dirty="0">
                <a:solidFill>
                  <a:srgbClr val="666600"/>
                </a:solidFill>
                <a:effectLst>
                  <a:outerShdw blurRad="38100" dist="38100" dir="2700000" algn="tl">
                    <a:srgbClr val="000000">
                      <a:alpha val="43137"/>
                    </a:srgbClr>
                  </a:outerShdw>
                </a:effectLst>
                <a:latin typeface="Times New Roman" panose="02020603050405020304" pitchFamily="18" charset="0"/>
                <a:hlinkClick r:id="rId2"/>
              </a:rPr>
              <a:t>овечьим сыром</a:t>
            </a:r>
            <a:r>
              <a:rPr lang="ru-RU" sz="1800" dirty="0">
                <a:effectLst>
                  <a:outerShdw blurRad="38100" dist="38100" dir="2700000" algn="tl">
                    <a:srgbClr val="000000">
                      <a:alpha val="43137"/>
                    </a:srgbClr>
                  </a:outerShdw>
                </a:effectLst>
                <a:latin typeface="Times New Roman" panose="02020603050405020304" pitchFamily="18" charset="0"/>
              </a:rPr>
              <a:t> и жарение на решетке (гриле). Традиционным для всех кухонь Испании является приготовление блюд на </a:t>
            </a:r>
            <a:r>
              <a:rPr lang="ru-RU" sz="1800" dirty="0">
                <a:solidFill>
                  <a:srgbClr val="666600"/>
                </a:solidFill>
                <a:effectLst>
                  <a:outerShdw blurRad="38100" dist="38100" dir="2700000" algn="tl">
                    <a:srgbClr val="000000">
                      <a:alpha val="43137"/>
                    </a:srgbClr>
                  </a:outerShdw>
                </a:effectLst>
                <a:latin typeface="Times New Roman" panose="02020603050405020304" pitchFamily="18" charset="0"/>
                <a:hlinkClick r:id="rId3"/>
              </a:rPr>
              <a:t>оливковом масле</a:t>
            </a:r>
            <a:r>
              <a:rPr lang="ru-RU" sz="1800" dirty="0">
                <a:effectLst>
                  <a:outerShdw blurRad="38100" dist="38100" dir="2700000" algn="tl">
                    <a:srgbClr val="000000">
                      <a:alpha val="43137"/>
                    </a:srgbClr>
                  </a:outerShdw>
                </a:effectLst>
                <a:latin typeface="Times New Roman" panose="02020603050405020304" pitchFamily="18" charset="0"/>
              </a:rPr>
              <a:t>, а также большое разнообразие фруктов и зелени, которые привнесла арабская </a:t>
            </a:r>
            <a:r>
              <a:rPr lang="ru-RU" sz="1800" dirty="0" smtClean="0">
                <a:effectLst>
                  <a:outerShdw blurRad="38100" dist="38100" dir="2700000" algn="tl">
                    <a:srgbClr val="000000">
                      <a:alpha val="43137"/>
                    </a:srgbClr>
                  </a:outerShdw>
                </a:effectLst>
                <a:latin typeface="Times New Roman" panose="02020603050405020304" pitchFamily="18" charset="0"/>
              </a:rPr>
              <a:t>культура.</a:t>
            </a:r>
            <a:endParaRPr lang="ru-RU"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5428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796" y="188640"/>
            <a:ext cx="10225136" cy="6179480"/>
          </a:xfrm>
          <a:prstGeom prst="rect">
            <a:avLst/>
          </a:prstGeom>
        </p:spPr>
      </p:pic>
    </p:spTree>
    <p:extLst>
      <p:ext uri="{BB962C8B-B14F-4D97-AF65-F5344CB8AC3E}">
        <p14:creationId xmlns:p14="http://schemas.microsoft.com/office/powerpoint/2010/main" val="54127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98068" y="908720"/>
            <a:ext cx="6092825" cy="4401205"/>
          </a:xfrm>
          <a:prstGeom prst="rect">
            <a:avLst/>
          </a:prstGeom>
        </p:spPr>
        <p:txBody>
          <a:bodyPr>
            <a:spAutoFit/>
          </a:bodyPr>
          <a:lstStyle/>
          <a:p>
            <a:pPr algn="ctr"/>
            <a:r>
              <a:rPr lang="ru-RU" sz="2000" dirty="0">
                <a:solidFill>
                  <a:srgbClr val="585858"/>
                </a:solidFill>
                <a:effectLst>
                  <a:outerShdw blurRad="38100" dist="38100" dir="2700000" algn="tl">
                    <a:srgbClr val="000000">
                      <a:alpha val="43137"/>
                    </a:srgbClr>
                  </a:outerShdw>
                </a:effectLst>
                <a:latin typeface="Tahoma" panose="020B0604030504040204" pitchFamily="34" charset="0"/>
              </a:rPr>
              <a:t>О том как, что и из чего готовили в Испании в древнейшие время известно не очень много. История  испанской кухни подвергалась серьезным  изменениям с периодом захватчиков. Когда на территорию Пиренейского полуострова  пришли карфагеняне и финикийцы, они для приготовления пищи начали использовать такие продукт как  виноград и оливки, которые ранее  практически не использовались, хотя уже в то время росли на территории Испании. Для приготовления пищи в эти время использовались только растительные жиры, растительное масло  ее не использовали</a:t>
            </a:r>
            <a:r>
              <a:rPr lang="ru-RU" sz="2000" dirty="0">
                <a:solidFill>
                  <a:srgbClr val="585858"/>
                </a:solidFill>
                <a:latin typeface="Tahoma" panose="020B0604030504040204" pitchFamily="34" charset="0"/>
              </a:rPr>
              <a:t>. </a:t>
            </a:r>
            <a:endParaRPr lang="ru-RU" sz="2000" dirty="0"/>
          </a:p>
        </p:txBody>
      </p:sp>
    </p:spTree>
    <p:extLst>
      <p:ext uri="{BB962C8B-B14F-4D97-AF65-F5344CB8AC3E}">
        <p14:creationId xmlns:p14="http://schemas.microsoft.com/office/powerpoint/2010/main" val="86407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5900" y="548680"/>
            <a:ext cx="8603052" cy="5733256"/>
          </a:xfrm>
          <a:prstGeom prst="rect">
            <a:avLst/>
          </a:prstGeom>
        </p:spPr>
      </p:pic>
    </p:spTree>
    <p:extLst>
      <p:ext uri="{BB962C8B-B14F-4D97-AF65-F5344CB8AC3E}">
        <p14:creationId xmlns:p14="http://schemas.microsoft.com/office/powerpoint/2010/main" val="278966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828" y="548680"/>
            <a:ext cx="9550797" cy="5372323"/>
          </a:xfrm>
          <a:prstGeom prst="rect">
            <a:avLst/>
          </a:prstGeom>
        </p:spPr>
      </p:pic>
    </p:spTree>
    <p:extLst>
      <p:ext uri="{BB962C8B-B14F-4D97-AF65-F5344CB8AC3E}">
        <p14:creationId xmlns:p14="http://schemas.microsoft.com/office/powerpoint/2010/main" val="88269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98068" y="332656"/>
            <a:ext cx="6092825" cy="6247864"/>
          </a:xfrm>
          <a:prstGeom prst="rect">
            <a:avLst/>
          </a:prstGeom>
        </p:spPr>
        <p:txBody>
          <a:bodyPr>
            <a:spAutoFit/>
          </a:bodyPr>
          <a:lstStyle/>
          <a:p>
            <a:pPr algn="ctr"/>
            <a:r>
              <a:rPr lang="ru-RU" sz="2000" dirty="0">
                <a:solidFill>
                  <a:srgbClr val="585858"/>
                </a:solidFill>
                <a:effectLst>
                  <a:outerShdw blurRad="38100" dist="38100" dir="2700000" algn="tl">
                    <a:srgbClr val="000000">
                      <a:alpha val="43137"/>
                    </a:srgbClr>
                  </a:outerShdw>
                </a:effectLst>
                <a:latin typeface="Tahoma" panose="020B0604030504040204" pitchFamily="34" charset="0"/>
              </a:rPr>
              <a:t>Новые изменения внесли в испанскую кухню римские завоеватели. Именно в то время в испанской кухне начинают активно использовать оливковое масло и чеснок, причем как по отдельности, так и вместе. Во времена правления в приготовлении блюд начинают активно использоваться лук, капуста, чечевица. В северной части Испании активно использовались грибы, которые и поныне там пользуются популярностью. </a:t>
            </a:r>
            <a:r>
              <a:rPr lang="ru-RU" sz="2000" dirty="0">
                <a:effectLst>
                  <a:outerShdw blurRad="38100" dist="38100" dir="2700000" algn="tl">
                    <a:srgbClr val="000000">
                      <a:alpha val="43137"/>
                    </a:srgbClr>
                  </a:outerShdw>
                </a:effectLst>
              </a:rPr>
              <a:t/>
            </a:r>
            <a:br>
              <a:rPr lang="ru-RU" sz="2000" dirty="0">
                <a:effectLst>
                  <a:outerShdw blurRad="38100" dist="38100" dir="2700000" algn="tl">
                    <a:srgbClr val="000000">
                      <a:alpha val="43137"/>
                    </a:srgbClr>
                  </a:outerShdw>
                </a:effectLst>
              </a:rPr>
            </a:br>
            <a:r>
              <a:rPr lang="ru-RU" sz="2000" dirty="0">
                <a:solidFill>
                  <a:srgbClr val="585858"/>
                </a:solidFill>
                <a:effectLst>
                  <a:outerShdw blurRad="38100" dist="38100" dir="2700000" algn="tl">
                    <a:srgbClr val="000000">
                      <a:alpha val="43137"/>
                    </a:srgbClr>
                  </a:outerShdw>
                </a:effectLst>
                <a:latin typeface="Tahoma" panose="020B0604030504040204" pitchFamily="34" charset="0"/>
              </a:rPr>
              <a:t>          В средние века испанские территории занимают арабы, и испанская кухня узнает, что существуют такие продукты как баклажаны, сахарный тростник, рис, цитрусовые, персики, шпинат. Рис использовался и раньше, однако после прихода арабов, его стали использовать чаще и в больших количествах. Еще одним ингредиентом, который очень полюбился испанцам, стал миндаль, который до сих пор используется довольно часто. </a:t>
            </a:r>
            <a:endParaRPr lang="ru-RU"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90029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892" y="332656"/>
            <a:ext cx="8903938" cy="6021288"/>
          </a:xfrm>
          <a:prstGeom prst="rect">
            <a:avLst/>
          </a:prstGeom>
        </p:spPr>
      </p:pic>
    </p:spTree>
    <p:extLst>
      <p:ext uri="{BB962C8B-B14F-4D97-AF65-F5344CB8AC3E}">
        <p14:creationId xmlns:p14="http://schemas.microsoft.com/office/powerpoint/2010/main" val="2472666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428179"/>
            <a:ext cx="6092825" cy="6001643"/>
          </a:xfrm>
          <a:prstGeom prst="rect">
            <a:avLst/>
          </a:prstGeom>
        </p:spPr>
        <p:txBody>
          <a:bodyPr>
            <a:spAutoFit/>
          </a:bodyPr>
          <a:lstStyle/>
          <a:p>
            <a:pPr algn="ctr"/>
            <a:r>
              <a:rPr lang="ru-RU" dirty="0">
                <a:solidFill>
                  <a:srgbClr val="585858"/>
                </a:solidFill>
                <a:effectLst>
                  <a:outerShdw blurRad="38100" dist="38100" dir="2700000" algn="tl">
                    <a:srgbClr val="000000">
                      <a:alpha val="43137"/>
                    </a:srgbClr>
                  </a:outerShdw>
                </a:effectLst>
                <a:latin typeface="Tahoma" panose="020B0604030504040204" pitchFamily="34" charset="0"/>
              </a:rPr>
              <a:t>Очень сильное влияние на развитие кухни Испании оказывает открытие Америки. В эти времена испанцы начинают использовать в приготовлении блюд новые, ранее им не известные овощи: картофель, паприка, томаты (помидоры), перец. На основе томатов делается огромнейшее количество блюд. Добавление томатов в блюда, которые ранее ели только бедные жители страны сделало их столько вкусными, что теперь от такой пищи не отказываются даже коронованные особы. Можно сказать, что именно томаты стали главным открытием испанской кухне и с этим нельзя не согласиться. </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42477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ooking_16x9">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oking_16x9">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miter lim="800000"/>
        </a:ln>
        <a:ln w="25400" cap="flat" cmpd="sng" algn="ctr">
          <a:solidFill>
            <a:schemeClr val="phClr"/>
          </a:solidFill>
          <a:miter lim="800000"/>
        </a:ln>
        <a:ln w="4445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gradFill rotWithShape="1">
          <a:gsLst>
            <a:gs pos="0">
              <a:schemeClr val="phClr">
                <a:tint val="50000"/>
                <a:satMod val="180000"/>
              </a:schemeClr>
            </a:gs>
            <a:gs pos="100000">
              <a:schemeClr val="phClr">
                <a:shade val="45000"/>
                <a:satMod val="120000"/>
              </a:schemeClr>
            </a:gs>
          </a:gsLst>
          <a:path path="circle">
            <a:fillToRect l="180000" t="50000" b="50000"/>
          </a:path>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theme>
</file>

<file path=ppt/theme/theme2.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ooking_16x9">
      <a:dk1>
        <a:srgbClr val="000000"/>
      </a:dk1>
      <a:lt1>
        <a:sysClr val="window" lastClr="FFFFFF"/>
      </a:lt1>
      <a:dk2>
        <a:srgbClr val="7F7F7F"/>
      </a:dk2>
      <a:lt2>
        <a:srgbClr val="E6E6E6"/>
      </a:lt2>
      <a:accent1>
        <a:srgbClr val="89C01C"/>
      </a:accent1>
      <a:accent2>
        <a:srgbClr val="FCB22C"/>
      </a:accent2>
      <a:accent3>
        <a:srgbClr val="FE750E"/>
      </a:accent3>
      <a:accent4>
        <a:srgbClr val="F23610"/>
      </a:accent4>
      <a:accent5>
        <a:srgbClr val="7C283A"/>
      </a:accent5>
      <a:accent6>
        <a:srgbClr val="3E7520"/>
      </a:accent6>
      <a:hlink>
        <a:srgbClr val="89C01C"/>
      </a:hlink>
      <a:folHlink>
        <a:srgbClr val="A6A6A6"/>
      </a:folHlink>
    </a:clrScheme>
    <a:fontScheme name="Cooking_16x9">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8CEDD5F-3E18-494C-BAA9-9C33F7C0856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с изображением свежих овощей (широкоэкранный формат)</Template>
  <TotalTime>0</TotalTime>
  <Words>274</Words>
  <Application>Microsoft Office PowerPoint</Application>
  <PresentationFormat>Произвольный</PresentationFormat>
  <Paragraphs>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Cooking_16x9</vt:lpstr>
      <vt:lpstr>Испанская кухня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2016-11-27T11:02:08Z</dcterms:created>
  <dcterms:modified xsi:type="dcterms:W3CDTF">2016-12-01T04:37:19Z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TC027879429991</vt:lpwstr>
  </property>
</Properties>
</file>